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5" r:id="rId1"/>
  </p:sldMasterIdLst>
  <p:notesMasterIdLst>
    <p:notesMasterId r:id="rId33"/>
  </p:notesMasterIdLst>
  <p:sldIdLst>
    <p:sldId id="256" r:id="rId2"/>
    <p:sldId id="287" r:id="rId3"/>
    <p:sldId id="257" r:id="rId4"/>
    <p:sldId id="288" r:id="rId5"/>
    <p:sldId id="259" r:id="rId6"/>
    <p:sldId id="260" r:id="rId7"/>
    <p:sldId id="261" r:id="rId8"/>
    <p:sldId id="263" r:id="rId9"/>
    <p:sldId id="264" r:id="rId10"/>
    <p:sldId id="265" r:id="rId11"/>
    <p:sldId id="289"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Google Sans" panose="020B0604020202020204" charset="0"/>
      <p:regular r:id="rId34"/>
      <p:bold r:id="rId35"/>
      <p:italic r:id="rId36"/>
      <p:boldItalic r:id="rId37"/>
    </p:embeddedFont>
    <p:embeddedFont>
      <p:font typeface="Google Sans Medium" panose="020B0604020202020204" charset="0"/>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SemiBold" panose="020B070603080402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30" userDrawn="1">
          <p15:clr>
            <a:srgbClr val="A4A3A4"/>
          </p15:clr>
        </p15:guide>
        <p15:guide id="4" orient="horz" pos="1013" userDrawn="1">
          <p15:clr>
            <a:srgbClr val="A4A3A4"/>
          </p15:clr>
        </p15:guide>
        <p15:guide id="5" orient="horz" pos="1812" userDrawn="1">
          <p15:clr>
            <a:srgbClr val="A4A3A4"/>
          </p15:clr>
        </p15:guide>
        <p15:guide id="6" pos="2304" userDrawn="1">
          <p15:clr>
            <a:srgbClr val="A4A3A4"/>
          </p15:clr>
        </p15:guide>
        <p15:guide id="7" orient="horz" pos="91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900"/>
    <a:srgbClr val="EEA831"/>
    <a:srgbClr val="9AA0A6"/>
    <a:srgbClr val="5F6368"/>
    <a:srgbClr val="61BB79"/>
    <a:srgbClr val="EA4335"/>
    <a:srgbClr val="4285F4"/>
    <a:srgbClr val="34A85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4BF56A-A21F-4B47-A10E-054BD8C2E55E}" v="626" dt="2025-02-13T02:41:47.620"/>
  </p1510:revLst>
</p1510:revInfo>
</file>

<file path=ppt/tableStyles.xml><?xml version="1.0" encoding="utf-8"?>
<a:tblStyleLst xmlns:a="http://schemas.openxmlformats.org/drawingml/2006/main" def="{0FB1106C-C561-4841-B34F-CE5BD220C7EB}">
  <a:tblStyle styleId="{0FB1106C-C561-4841-B34F-CE5BD220C7E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660"/>
  </p:normalViewPr>
  <p:slideViewPr>
    <p:cSldViewPr snapToGrid="0">
      <p:cViewPr>
        <p:scale>
          <a:sx n="75" d="100"/>
          <a:sy n="75" d="100"/>
        </p:scale>
        <p:origin x="1488" y="1182"/>
      </p:cViewPr>
      <p:guideLst>
        <p:guide orient="horz" pos="1620"/>
        <p:guide pos="2880"/>
        <p:guide pos="130"/>
        <p:guide orient="horz" pos="1013"/>
        <p:guide orient="horz" pos="1812"/>
        <p:guide pos="2304"/>
        <p:guide orient="horz" pos="91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 Jackson" userId="f83a2363631832de" providerId="LiveId" clId="{AA4BF56A-A21F-4B47-A10E-054BD8C2E55E}"/>
    <pc:docChg chg="undo custSel addSld delSld modSld modMainMaster">
      <pc:chgData name="Robert Jackson" userId="f83a2363631832de" providerId="LiveId" clId="{AA4BF56A-A21F-4B47-A10E-054BD8C2E55E}" dt="2025-02-13T02:41:47.620" v="3135"/>
      <pc:docMkLst>
        <pc:docMk/>
      </pc:docMkLst>
      <pc:sldChg chg="addSp delSp modSp mod modTransition setBg modClrScheme delAnim modAnim chgLayout">
        <pc:chgData name="Robert Jackson" userId="f83a2363631832de" providerId="LiveId" clId="{AA4BF56A-A21F-4B47-A10E-054BD8C2E55E}" dt="2025-02-11T22:31:40.694" v="257" actId="2085"/>
        <pc:sldMkLst>
          <pc:docMk/>
          <pc:sldMk cId="0" sldId="256"/>
        </pc:sldMkLst>
        <pc:spChg chg="add mod">
          <ac:chgData name="Robert Jackson" userId="f83a2363631832de" providerId="LiveId" clId="{AA4BF56A-A21F-4B47-A10E-054BD8C2E55E}" dt="2025-02-11T22:18:33.422" v="199" actId="14861"/>
          <ac:spMkLst>
            <pc:docMk/>
            <pc:sldMk cId="0" sldId="256"/>
            <ac:spMk id="3" creationId="{63B52A9B-77AF-AAD9-4195-D449327536C8}"/>
          </ac:spMkLst>
        </pc:spChg>
        <pc:spChg chg="mod ord">
          <ac:chgData name="Robert Jackson" userId="f83a2363631832de" providerId="LiveId" clId="{AA4BF56A-A21F-4B47-A10E-054BD8C2E55E}" dt="2025-02-11T22:31:40.694" v="257" actId="2085"/>
          <ac:spMkLst>
            <pc:docMk/>
            <pc:sldMk cId="0" sldId="256"/>
            <ac:spMk id="9" creationId="{B30D2CAF-430A-A7BC-A8A1-974340B7717D}"/>
          </ac:spMkLst>
        </pc:spChg>
      </pc:sldChg>
      <pc:sldChg chg="addSp delSp modSp mod modTransition delAnim modAnim">
        <pc:chgData name="Robert Jackson" userId="f83a2363631832de" providerId="LiveId" clId="{AA4BF56A-A21F-4B47-A10E-054BD8C2E55E}" dt="2025-02-13T01:23:26.847" v="2548" actId="478"/>
        <pc:sldMkLst>
          <pc:docMk/>
          <pc:sldMk cId="0" sldId="257"/>
        </pc:sldMkLst>
        <pc:spChg chg="add del mod ord">
          <ac:chgData name="Robert Jackson" userId="f83a2363631832de" providerId="LiveId" clId="{AA4BF56A-A21F-4B47-A10E-054BD8C2E55E}" dt="2025-02-12T20:07:36.632" v="710" actId="21"/>
          <ac:spMkLst>
            <pc:docMk/>
            <pc:sldMk cId="0" sldId="257"/>
            <ac:spMk id="4" creationId="{6B721C20-9E54-7EAC-880E-C1D284C3AE6D}"/>
          </ac:spMkLst>
        </pc:spChg>
        <pc:spChg chg="add mod">
          <ac:chgData name="Robert Jackson" userId="f83a2363631832de" providerId="LiveId" clId="{AA4BF56A-A21F-4B47-A10E-054BD8C2E55E}" dt="2025-02-13T00:36:04.678" v="2428"/>
          <ac:spMkLst>
            <pc:docMk/>
            <pc:sldMk cId="0" sldId="257"/>
            <ac:spMk id="9" creationId="{597F0D77-B8C1-85C3-B657-9B1381D221D4}"/>
          </ac:spMkLst>
        </pc:spChg>
        <pc:spChg chg="mod">
          <ac:chgData name="Robert Jackson" userId="f83a2363631832de" providerId="LiveId" clId="{AA4BF56A-A21F-4B47-A10E-054BD8C2E55E}" dt="2025-02-12T20:41:08.433" v="870" actId="14100"/>
          <ac:spMkLst>
            <pc:docMk/>
            <pc:sldMk cId="0" sldId="257"/>
            <ac:spMk id="161" creationId="{00000000-0000-0000-0000-000000000000}"/>
          </ac:spMkLst>
        </pc:spChg>
        <pc:spChg chg="mod">
          <ac:chgData name="Robert Jackson" userId="f83a2363631832de" providerId="LiveId" clId="{AA4BF56A-A21F-4B47-A10E-054BD8C2E55E}" dt="2025-02-13T00:43:26.543" v="2489" actId="1076"/>
          <ac:spMkLst>
            <pc:docMk/>
            <pc:sldMk cId="0" sldId="257"/>
            <ac:spMk id="162" creationId="{00000000-0000-0000-0000-000000000000}"/>
          </ac:spMkLst>
        </pc:spChg>
        <pc:spChg chg="mod">
          <ac:chgData name="Robert Jackson" userId="f83a2363631832de" providerId="LiveId" clId="{AA4BF56A-A21F-4B47-A10E-054BD8C2E55E}" dt="2025-02-12T20:41:04.235" v="869" actId="1076"/>
          <ac:spMkLst>
            <pc:docMk/>
            <pc:sldMk cId="0" sldId="257"/>
            <ac:spMk id="163" creationId="{00000000-0000-0000-0000-000000000000}"/>
          </ac:spMkLst>
        </pc:spChg>
        <pc:spChg chg="mod">
          <ac:chgData name="Robert Jackson" userId="f83a2363631832de" providerId="LiveId" clId="{AA4BF56A-A21F-4B47-A10E-054BD8C2E55E}" dt="2025-02-12T21:07:14.813" v="1111" actId="20577"/>
          <ac:spMkLst>
            <pc:docMk/>
            <pc:sldMk cId="0" sldId="257"/>
            <ac:spMk id="164" creationId="{00000000-0000-0000-0000-000000000000}"/>
          </ac:spMkLst>
        </pc:spChg>
        <pc:spChg chg="mod">
          <ac:chgData name="Robert Jackson" userId="f83a2363631832de" providerId="LiveId" clId="{AA4BF56A-A21F-4B47-A10E-054BD8C2E55E}" dt="2025-02-12T20:41:04.235" v="869" actId="1076"/>
          <ac:spMkLst>
            <pc:docMk/>
            <pc:sldMk cId="0" sldId="257"/>
            <ac:spMk id="165" creationId="{00000000-0000-0000-0000-000000000000}"/>
          </ac:spMkLst>
        </pc:spChg>
        <pc:spChg chg="mod">
          <ac:chgData name="Robert Jackson" userId="f83a2363631832de" providerId="LiveId" clId="{AA4BF56A-A21F-4B47-A10E-054BD8C2E55E}" dt="2025-02-12T20:41:04.235" v="869" actId="1076"/>
          <ac:spMkLst>
            <pc:docMk/>
            <pc:sldMk cId="0" sldId="257"/>
            <ac:spMk id="166" creationId="{00000000-0000-0000-0000-000000000000}"/>
          </ac:spMkLst>
        </pc:spChg>
        <pc:spChg chg="mod">
          <ac:chgData name="Robert Jackson" userId="f83a2363631832de" providerId="LiveId" clId="{AA4BF56A-A21F-4B47-A10E-054BD8C2E55E}" dt="2025-02-12T20:41:04.235" v="869" actId="1076"/>
          <ac:spMkLst>
            <pc:docMk/>
            <pc:sldMk cId="0" sldId="257"/>
            <ac:spMk id="167" creationId="{00000000-0000-0000-0000-000000000000}"/>
          </ac:spMkLst>
        </pc:spChg>
        <pc:picChg chg="add del mod ord">
          <ac:chgData name="Robert Jackson" userId="f83a2363631832de" providerId="LiveId" clId="{AA4BF56A-A21F-4B47-A10E-054BD8C2E55E}" dt="2025-02-12T20:02:07.057" v="679" actId="478"/>
          <ac:picMkLst>
            <pc:docMk/>
            <pc:sldMk cId="0" sldId="257"/>
            <ac:picMk id="3" creationId="{3271D035-2C40-994C-F05E-99572B29D617}"/>
          </ac:picMkLst>
        </pc:picChg>
        <pc:picChg chg="add del mod ord">
          <ac:chgData name="Robert Jackson" userId="f83a2363631832de" providerId="LiveId" clId="{AA4BF56A-A21F-4B47-A10E-054BD8C2E55E}" dt="2025-02-12T20:38:37.132" v="854" actId="478"/>
          <ac:picMkLst>
            <pc:docMk/>
            <pc:sldMk cId="0" sldId="257"/>
            <ac:picMk id="6" creationId="{94DC2D41-6C52-BEF2-546D-5CF46778ADF1}"/>
          </ac:picMkLst>
        </pc:picChg>
        <pc:picChg chg="add mod">
          <ac:chgData name="Robert Jackson" userId="f83a2363631832de" providerId="LiveId" clId="{AA4BF56A-A21F-4B47-A10E-054BD8C2E55E}" dt="2025-02-12T20:41:22.764" v="871" actId="1076"/>
          <ac:picMkLst>
            <pc:docMk/>
            <pc:sldMk cId="0" sldId="257"/>
            <ac:picMk id="8" creationId="{54D98C0E-B4FB-A1E2-3D50-0A3C32E2D52E}"/>
          </ac:picMkLst>
        </pc:picChg>
        <pc:picChg chg="add del mod">
          <ac:chgData name="Robert Jackson" userId="f83a2363631832de" providerId="LiveId" clId="{AA4BF56A-A21F-4B47-A10E-054BD8C2E55E}" dt="2025-02-13T01:23:26.847" v="2548" actId="478"/>
          <ac:picMkLst>
            <pc:docMk/>
            <pc:sldMk cId="0" sldId="257"/>
            <ac:picMk id="10" creationId="{D48F0676-DF76-FD68-49A4-C6E47DC18D18}"/>
          </ac:picMkLst>
        </pc:picChg>
        <pc:picChg chg="mod ord">
          <ac:chgData name="Robert Jackson" userId="f83a2363631832de" providerId="LiveId" clId="{AA4BF56A-A21F-4B47-A10E-054BD8C2E55E}" dt="2025-02-12T20:41:22.764" v="871" actId="1076"/>
          <ac:picMkLst>
            <pc:docMk/>
            <pc:sldMk cId="0" sldId="257"/>
            <ac:picMk id="168" creationId="{00000000-0000-0000-0000-000000000000}"/>
          </ac:picMkLst>
        </pc:picChg>
        <pc:picChg chg="mod ord modCrop">
          <ac:chgData name="Robert Jackson" userId="f83a2363631832de" providerId="LiveId" clId="{AA4BF56A-A21F-4B47-A10E-054BD8C2E55E}" dt="2025-02-12T20:41:22.764" v="871" actId="1076"/>
          <ac:picMkLst>
            <pc:docMk/>
            <pc:sldMk cId="0" sldId="257"/>
            <ac:picMk id="169" creationId="{00000000-0000-0000-0000-000000000000}"/>
          </ac:picMkLst>
        </pc:picChg>
      </pc:sldChg>
      <pc:sldChg chg="modSp del mod modClrScheme chgLayout modNotes">
        <pc:chgData name="Robert Jackson" userId="f83a2363631832de" providerId="LiveId" clId="{AA4BF56A-A21F-4B47-A10E-054BD8C2E55E}" dt="2025-02-12T21:23:44.890" v="1284" actId="47"/>
        <pc:sldMkLst>
          <pc:docMk/>
          <pc:sldMk cId="0" sldId="258"/>
        </pc:sldMkLst>
        <pc:spChg chg="mod">
          <ac:chgData name="Robert Jackson" userId="f83a2363631832de" providerId="LiveId" clId="{AA4BF56A-A21F-4B47-A10E-054BD8C2E55E}" dt="2025-02-12T21:04:39.945" v="1101" actId="14861"/>
          <ac:spMkLst>
            <pc:docMk/>
            <pc:sldMk cId="0" sldId="258"/>
            <ac:spMk id="176" creationId="{00000000-0000-0000-0000-000000000000}"/>
          </ac:spMkLst>
        </pc:spChg>
        <pc:spChg chg="mod">
          <ac:chgData name="Robert Jackson" userId="f83a2363631832de" providerId="LiveId" clId="{AA4BF56A-A21F-4B47-A10E-054BD8C2E55E}" dt="2025-02-12T21:04:39.945" v="1101" actId="14861"/>
          <ac:spMkLst>
            <pc:docMk/>
            <pc:sldMk cId="0" sldId="258"/>
            <ac:spMk id="178" creationId="{00000000-0000-0000-0000-000000000000}"/>
          </ac:spMkLst>
        </pc:spChg>
      </pc:sldChg>
      <pc:sldChg chg="addSp delSp modSp mod setBg modClrScheme chgLayout">
        <pc:chgData name="Robert Jackson" userId="f83a2363631832de" providerId="LiveId" clId="{AA4BF56A-A21F-4B47-A10E-054BD8C2E55E}" dt="2025-02-13T00:43:17.082" v="2487" actId="1076"/>
        <pc:sldMkLst>
          <pc:docMk/>
          <pc:sldMk cId="0" sldId="259"/>
        </pc:sldMkLst>
        <pc:spChg chg="add del mod">
          <ac:chgData name="Robert Jackson" userId="f83a2363631832de" providerId="LiveId" clId="{AA4BF56A-A21F-4B47-A10E-054BD8C2E55E}" dt="2025-02-12T22:10:37.638" v="1290" actId="478"/>
          <ac:spMkLst>
            <pc:docMk/>
            <pc:sldMk cId="0" sldId="259"/>
            <ac:spMk id="2" creationId="{4D9FBC93-E9CD-33E8-2FC0-BC49E47EAADC}"/>
          </ac:spMkLst>
        </pc:spChg>
        <pc:spChg chg="mod">
          <ac:chgData name="Robert Jackson" userId="f83a2363631832de" providerId="LiveId" clId="{AA4BF56A-A21F-4B47-A10E-054BD8C2E55E}" dt="2025-02-12T22:13:06.268" v="1315" actId="1076"/>
          <ac:spMkLst>
            <pc:docMk/>
            <pc:sldMk cId="0" sldId="259"/>
            <ac:spMk id="185" creationId="{00000000-0000-0000-0000-000000000000}"/>
          </ac:spMkLst>
        </pc:spChg>
        <pc:spChg chg="mod">
          <ac:chgData name="Robert Jackson" userId="f83a2363631832de" providerId="LiveId" clId="{AA4BF56A-A21F-4B47-A10E-054BD8C2E55E}" dt="2025-02-13T00:43:17.082" v="2487" actId="1076"/>
          <ac:spMkLst>
            <pc:docMk/>
            <pc:sldMk cId="0" sldId="259"/>
            <ac:spMk id="186" creationId="{00000000-0000-0000-0000-000000000000}"/>
          </ac:spMkLst>
        </pc:spChg>
        <pc:spChg chg="mod">
          <ac:chgData name="Robert Jackson" userId="f83a2363631832de" providerId="LiveId" clId="{AA4BF56A-A21F-4B47-A10E-054BD8C2E55E}" dt="2025-02-12T22:10:48.552" v="1293" actId="164"/>
          <ac:spMkLst>
            <pc:docMk/>
            <pc:sldMk cId="0" sldId="259"/>
            <ac:spMk id="187" creationId="{00000000-0000-0000-0000-000000000000}"/>
          </ac:spMkLst>
        </pc:spChg>
        <pc:spChg chg="mod">
          <ac:chgData name="Robert Jackson" userId="f83a2363631832de" providerId="LiveId" clId="{AA4BF56A-A21F-4B47-A10E-054BD8C2E55E}" dt="2025-02-12T22:13:17.885" v="1316" actId="14100"/>
          <ac:spMkLst>
            <pc:docMk/>
            <pc:sldMk cId="0" sldId="259"/>
            <ac:spMk id="188" creationId="{00000000-0000-0000-0000-000000000000}"/>
          </ac:spMkLst>
        </pc:spChg>
        <pc:spChg chg="mod">
          <ac:chgData name="Robert Jackson" userId="f83a2363631832de" providerId="LiveId" clId="{AA4BF56A-A21F-4B47-A10E-054BD8C2E55E}" dt="2025-02-12T22:10:54.667" v="1296" actId="164"/>
          <ac:spMkLst>
            <pc:docMk/>
            <pc:sldMk cId="0" sldId="259"/>
            <ac:spMk id="189" creationId="{00000000-0000-0000-0000-000000000000}"/>
          </ac:spMkLst>
        </pc:spChg>
        <pc:spChg chg="mod">
          <ac:chgData name="Robert Jackson" userId="f83a2363631832de" providerId="LiveId" clId="{AA4BF56A-A21F-4B47-A10E-054BD8C2E55E}" dt="2025-02-12T22:10:48.552" v="1293" actId="164"/>
          <ac:spMkLst>
            <pc:docMk/>
            <pc:sldMk cId="0" sldId="259"/>
            <ac:spMk id="190" creationId="{00000000-0000-0000-0000-000000000000}"/>
          </ac:spMkLst>
        </pc:spChg>
        <pc:spChg chg="mod">
          <ac:chgData name="Robert Jackson" userId="f83a2363631832de" providerId="LiveId" clId="{AA4BF56A-A21F-4B47-A10E-054BD8C2E55E}" dt="2025-02-12T22:10:54.667" v="1296" actId="164"/>
          <ac:spMkLst>
            <pc:docMk/>
            <pc:sldMk cId="0" sldId="259"/>
            <ac:spMk id="191" creationId="{00000000-0000-0000-0000-000000000000}"/>
          </ac:spMkLst>
        </pc:spChg>
        <pc:grpChg chg="add mod">
          <ac:chgData name="Robert Jackson" userId="f83a2363631832de" providerId="LiveId" clId="{AA4BF56A-A21F-4B47-A10E-054BD8C2E55E}" dt="2025-02-12T22:13:06.268" v="1315" actId="1076"/>
          <ac:grpSpMkLst>
            <pc:docMk/>
            <pc:sldMk cId="0" sldId="259"/>
            <ac:grpSpMk id="3" creationId="{F9CE9B6F-2D60-8F16-E86D-F79876BE5C5D}"/>
          </ac:grpSpMkLst>
        </pc:grpChg>
        <pc:grpChg chg="add mod">
          <ac:chgData name="Robert Jackson" userId="f83a2363631832de" providerId="LiveId" clId="{AA4BF56A-A21F-4B47-A10E-054BD8C2E55E}" dt="2025-02-12T22:12:36.596" v="1312" actId="552"/>
          <ac:grpSpMkLst>
            <pc:docMk/>
            <pc:sldMk cId="0" sldId="259"/>
            <ac:grpSpMk id="4" creationId="{B0AFCBB2-850D-4E3F-C877-9E398827E5E8}"/>
          </ac:grpSpMkLst>
        </pc:grpChg>
      </pc:sldChg>
      <pc:sldChg chg="addSp delSp modSp mod modNotes">
        <pc:chgData name="Robert Jackson" userId="f83a2363631832de" providerId="LiveId" clId="{AA4BF56A-A21F-4B47-A10E-054BD8C2E55E}" dt="2025-02-13T02:07:58.003" v="2967" actId="207"/>
        <pc:sldMkLst>
          <pc:docMk/>
          <pc:sldMk cId="0" sldId="260"/>
        </pc:sldMkLst>
        <pc:spChg chg="mod">
          <ac:chgData name="Robert Jackson" userId="f83a2363631832de" providerId="LiveId" clId="{AA4BF56A-A21F-4B47-A10E-054BD8C2E55E}" dt="2025-02-13T02:07:58.003" v="2967" actId="207"/>
          <ac:spMkLst>
            <pc:docMk/>
            <pc:sldMk cId="0" sldId="260"/>
            <ac:spMk id="196" creationId="{00000000-0000-0000-0000-000000000000}"/>
          </ac:spMkLst>
        </pc:spChg>
        <pc:picChg chg="add mod ord">
          <ac:chgData name="Robert Jackson" userId="f83a2363631832de" providerId="LiveId" clId="{AA4BF56A-A21F-4B47-A10E-054BD8C2E55E}" dt="2025-02-12T22:44:40.868" v="1430" actId="14100"/>
          <ac:picMkLst>
            <pc:docMk/>
            <pc:sldMk cId="0" sldId="260"/>
            <ac:picMk id="4" creationId="{8D89FD14-067E-EBA9-A897-BB727BBFA859}"/>
          </ac:picMkLst>
        </pc:picChg>
        <pc:picChg chg="add mod">
          <ac:chgData name="Robert Jackson" userId="f83a2363631832de" providerId="LiveId" clId="{AA4BF56A-A21F-4B47-A10E-054BD8C2E55E}" dt="2025-02-12T22:47:49.974" v="1438"/>
          <ac:picMkLst>
            <pc:docMk/>
            <pc:sldMk cId="0" sldId="260"/>
            <ac:picMk id="5" creationId="{3B1E1C27-1B74-897F-AB20-DCA9C8DA0423}"/>
          </ac:picMkLst>
        </pc:picChg>
      </pc:sldChg>
      <pc:sldChg chg="modSp mod modNotes">
        <pc:chgData name="Robert Jackson" userId="f83a2363631832de" providerId="LiveId" clId="{AA4BF56A-A21F-4B47-A10E-054BD8C2E55E}" dt="2025-02-13T00:44:18.225" v="2496" actId="34807"/>
        <pc:sldMkLst>
          <pc:docMk/>
          <pc:sldMk cId="0" sldId="261"/>
        </pc:sldMkLst>
        <pc:spChg chg="mod">
          <ac:chgData name="Robert Jackson" userId="f83a2363631832de" providerId="LiveId" clId="{AA4BF56A-A21F-4B47-A10E-054BD8C2E55E}" dt="2025-02-13T00:43:10.466" v="2486" actId="1076"/>
          <ac:spMkLst>
            <pc:docMk/>
            <pc:sldMk cId="0" sldId="261"/>
            <ac:spMk id="204" creationId="{00000000-0000-0000-0000-000000000000}"/>
          </ac:spMkLst>
        </pc:spChg>
        <pc:spChg chg="mod">
          <ac:chgData name="Robert Jackson" userId="f83a2363631832de" providerId="LiveId" clId="{AA4BF56A-A21F-4B47-A10E-054BD8C2E55E}" dt="2025-02-13T00:44:18.225" v="2496" actId="34807"/>
          <ac:spMkLst>
            <pc:docMk/>
            <pc:sldMk cId="0" sldId="261"/>
            <ac:spMk id="205" creationId="{00000000-0000-0000-0000-000000000000}"/>
          </ac:spMkLst>
        </pc:spChg>
        <pc:spChg chg="mod">
          <ac:chgData name="Robert Jackson" userId="f83a2363631832de" providerId="LiveId" clId="{AA4BF56A-A21F-4B47-A10E-054BD8C2E55E}" dt="2025-02-12T21:05:12.491" v="1103" actId="14861"/>
          <ac:spMkLst>
            <pc:docMk/>
            <pc:sldMk cId="0" sldId="261"/>
            <ac:spMk id="206" creationId="{00000000-0000-0000-0000-000000000000}"/>
          </ac:spMkLst>
        </pc:spChg>
      </pc:sldChg>
      <pc:sldChg chg="addSp delSp modSp mod setBg modClrScheme chgLayout">
        <pc:chgData name="Robert Jackson" userId="f83a2363631832de" providerId="LiveId" clId="{AA4BF56A-A21F-4B47-A10E-054BD8C2E55E}" dt="2025-02-13T00:43:02.268" v="2484" actId="1076"/>
        <pc:sldMkLst>
          <pc:docMk/>
          <pc:sldMk cId="0" sldId="263"/>
        </pc:sldMkLst>
        <pc:spChg chg="add del mod">
          <ac:chgData name="Robert Jackson" userId="f83a2363631832de" providerId="LiveId" clId="{AA4BF56A-A21F-4B47-A10E-054BD8C2E55E}" dt="2025-02-12T23:23:35.902" v="1527" actId="21"/>
          <ac:spMkLst>
            <pc:docMk/>
            <pc:sldMk cId="0" sldId="263"/>
            <ac:spMk id="6" creationId="{6024AB4E-1F79-163A-A0A7-B4C6F3879000}"/>
          </ac:spMkLst>
        </pc:spChg>
        <pc:spChg chg="add del mod">
          <ac:chgData name="Robert Jackson" userId="f83a2363631832de" providerId="LiveId" clId="{AA4BF56A-A21F-4B47-A10E-054BD8C2E55E}" dt="2025-02-12T23:23:35.902" v="1527" actId="21"/>
          <ac:spMkLst>
            <pc:docMk/>
            <pc:sldMk cId="0" sldId="263"/>
            <ac:spMk id="7" creationId="{AD66BE56-4811-4FBB-A681-1E9E7AF75D71}"/>
          </ac:spMkLst>
        </pc:spChg>
        <pc:spChg chg="add del mod">
          <ac:chgData name="Robert Jackson" userId="f83a2363631832de" providerId="LiveId" clId="{AA4BF56A-A21F-4B47-A10E-054BD8C2E55E}" dt="2025-02-12T23:23:35.902" v="1527" actId="21"/>
          <ac:spMkLst>
            <pc:docMk/>
            <pc:sldMk cId="0" sldId="263"/>
            <ac:spMk id="8" creationId="{8B14101F-2CCE-2548-12DA-06A131A10475}"/>
          </ac:spMkLst>
        </pc:spChg>
        <pc:spChg chg="add del mod">
          <ac:chgData name="Robert Jackson" userId="f83a2363631832de" providerId="LiveId" clId="{AA4BF56A-A21F-4B47-A10E-054BD8C2E55E}" dt="2025-02-12T23:23:35.902" v="1527" actId="21"/>
          <ac:spMkLst>
            <pc:docMk/>
            <pc:sldMk cId="0" sldId="263"/>
            <ac:spMk id="9" creationId="{A1AE1346-4C25-45D1-B61E-9605CBFF3AB1}"/>
          </ac:spMkLst>
        </pc:spChg>
        <pc:spChg chg="add del mod">
          <ac:chgData name="Robert Jackson" userId="f83a2363631832de" providerId="LiveId" clId="{AA4BF56A-A21F-4B47-A10E-054BD8C2E55E}" dt="2025-02-12T23:23:35.902" v="1527" actId="21"/>
          <ac:spMkLst>
            <pc:docMk/>
            <pc:sldMk cId="0" sldId="263"/>
            <ac:spMk id="10" creationId="{1DAF693B-FE28-E317-A649-9B4F7BF43B80}"/>
          </ac:spMkLst>
        </pc:spChg>
        <pc:spChg chg="add mod">
          <ac:chgData name="Robert Jackson" userId="f83a2363631832de" providerId="LiveId" clId="{AA4BF56A-A21F-4B47-A10E-054BD8C2E55E}" dt="2025-02-12T23:31:00.289" v="1643" actId="164"/>
          <ac:spMkLst>
            <pc:docMk/>
            <pc:sldMk cId="0" sldId="263"/>
            <ac:spMk id="11" creationId="{6024AB4E-1F79-163A-A0A7-B4C6F3879000}"/>
          </ac:spMkLst>
        </pc:spChg>
        <pc:spChg chg="add mod">
          <ac:chgData name="Robert Jackson" userId="f83a2363631832de" providerId="LiveId" clId="{AA4BF56A-A21F-4B47-A10E-054BD8C2E55E}" dt="2025-02-12T23:31:04.616" v="1644" actId="164"/>
          <ac:spMkLst>
            <pc:docMk/>
            <pc:sldMk cId="0" sldId="263"/>
            <ac:spMk id="12" creationId="{AD66BE56-4811-4FBB-A681-1E9E7AF75D71}"/>
          </ac:spMkLst>
        </pc:spChg>
        <pc:spChg chg="add mod">
          <ac:chgData name="Robert Jackson" userId="f83a2363631832de" providerId="LiveId" clId="{AA4BF56A-A21F-4B47-A10E-054BD8C2E55E}" dt="2025-02-12T23:31:07.570" v="1645" actId="164"/>
          <ac:spMkLst>
            <pc:docMk/>
            <pc:sldMk cId="0" sldId="263"/>
            <ac:spMk id="13" creationId="{8B14101F-2CCE-2548-12DA-06A131A10475}"/>
          </ac:spMkLst>
        </pc:spChg>
        <pc:spChg chg="add mod">
          <ac:chgData name="Robert Jackson" userId="f83a2363631832de" providerId="LiveId" clId="{AA4BF56A-A21F-4B47-A10E-054BD8C2E55E}" dt="2025-02-12T23:32:07.019" v="1656" actId="6549"/>
          <ac:spMkLst>
            <pc:docMk/>
            <pc:sldMk cId="0" sldId="263"/>
            <ac:spMk id="14" creationId="{A1AE1346-4C25-45D1-B61E-9605CBFF3AB1}"/>
          </ac:spMkLst>
        </pc:spChg>
        <pc:spChg chg="add mod">
          <ac:chgData name="Robert Jackson" userId="f83a2363631832de" providerId="LiveId" clId="{AA4BF56A-A21F-4B47-A10E-054BD8C2E55E}" dt="2025-02-12T23:31:14.860" v="1647" actId="164"/>
          <ac:spMkLst>
            <pc:docMk/>
            <pc:sldMk cId="0" sldId="263"/>
            <ac:spMk id="15" creationId="{1DAF693B-FE28-E317-A649-9B4F7BF43B80}"/>
          </ac:spMkLst>
        </pc:spChg>
        <pc:spChg chg="add del mod ord">
          <ac:chgData name="Robert Jackson" userId="f83a2363631832de" providerId="LiveId" clId="{AA4BF56A-A21F-4B47-A10E-054BD8C2E55E}" dt="2025-02-12T23:30:29.592" v="1621" actId="478"/>
          <ac:spMkLst>
            <pc:docMk/>
            <pc:sldMk cId="0" sldId="263"/>
            <ac:spMk id="16" creationId="{1F7B6177-1320-C953-1802-5FF9B031A9EC}"/>
          </ac:spMkLst>
        </pc:spChg>
        <pc:spChg chg="mod">
          <ac:chgData name="Robert Jackson" userId="f83a2363631832de" providerId="LiveId" clId="{AA4BF56A-A21F-4B47-A10E-054BD8C2E55E}" dt="2025-02-13T00:43:02.268" v="2484" actId="1076"/>
          <ac:spMkLst>
            <pc:docMk/>
            <pc:sldMk cId="0" sldId="263"/>
            <ac:spMk id="229" creationId="{00000000-0000-0000-0000-000000000000}"/>
          </ac:spMkLst>
        </pc:spChg>
        <pc:spChg chg="mod">
          <ac:chgData name="Robert Jackson" userId="f83a2363631832de" providerId="LiveId" clId="{AA4BF56A-A21F-4B47-A10E-054BD8C2E55E}" dt="2025-02-12T23:31:00.289" v="1643" actId="164"/>
          <ac:spMkLst>
            <pc:docMk/>
            <pc:sldMk cId="0" sldId="263"/>
            <ac:spMk id="231" creationId="{00000000-0000-0000-0000-000000000000}"/>
          </ac:spMkLst>
        </pc:spChg>
        <pc:spChg chg="mod">
          <ac:chgData name="Robert Jackson" userId="f83a2363631832de" providerId="LiveId" clId="{AA4BF56A-A21F-4B47-A10E-054BD8C2E55E}" dt="2025-02-12T23:31:00.289" v="1643" actId="164"/>
          <ac:spMkLst>
            <pc:docMk/>
            <pc:sldMk cId="0" sldId="263"/>
            <ac:spMk id="232" creationId="{00000000-0000-0000-0000-000000000000}"/>
          </ac:spMkLst>
        </pc:spChg>
        <pc:spChg chg="del">
          <ac:chgData name="Robert Jackson" userId="f83a2363631832de" providerId="LiveId" clId="{AA4BF56A-A21F-4B47-A10E-054BD8C2E55E}" dt="2025-02-12T23:23:40.137" v="1528" actId="478"/>
          <ac:spMkLst>
            <pc:docMk/>
            <pc:sldMk cId="0" sldId="263"/>
            <ac:spMk id="233" creationId="{00000000-0000-0000-0000-000000000000}"/>
          </ac:spMkLst>
        </pc:spChg>
        <pc:spChg chg="mod">
          <ac:chgData name="Robert Jackson" userId="f83a2363631832de" providerId="LiveId" clId="{AA4BF56A-A21F-4B47-A10E-054BD8C2E55E}" dt="2025-02-12T23:31:04.616" v="1644" actId="164"/>
          <ac:spMkLst>
            <pc:docMk/>
            <pc:sldMk cId="0" sldId="263"/>
            <ac:spMk id="235" creationId="{00000000-0000-0000-0000-000000000000}"/>
          </ac:spMkLst>
        </pc:spChg>
        <pc:spChg chg="del">
          <ac:chgData name="Robert Jackson" userId="f83a2363631832de" providerId="LiveId" clId="{AA4BF56A-A21F-4B47-A10E-054BD8C2E55E}" dt="2025-02-12T23:23:40.137" v="1528" actId="478"/>
          <ac:spMkLst>
            <pc:docMk/>
            <pc:sldMk cId="0" sldId="263"/>
            <ac:spMk id="236" creationId="{00000000-0000-0000-0000-000000000000}"/>
          </ac:spMkLst>
        </pc:spChg>
        <pc:spChg chg="mod">
          <ac:chgData name="Robert Jackson" userId="f83a2363631832de" providerId="LiveId" clId="{AA4BF56A-A21F-4B47-A10E-054BD8C2E55E}" dt="2025-02-12T23:31:04.616" v="1644" actId="164"/>
          <ac:spMkLst>
            <pc:docMk/>
            <pc:sldMk cId="0" sldId="263"/>
            <ac:spMk id="237" creationId="{00000000-0000-0000-0000-000000000000}"/>
          </ac:spMkLst>
        </pc:spChg>
        <pc:spChg chg="mod">
          <ac:chgData name="Robert Jackson" userId="f83a2363631832de" providerId="LiveId" clId="{AA4BF56A-A21F-4B47-A10E-054BD8C2E55E}" dt="2025-02-12T23:31:07.570" v="1645" actId="164"/>
          <ac:spMkLst>
            <pc:docMk/>
            <pc:sldMk cId="0" sldId="263"/>
            <ac:spMk id="239" creationId="{00000000-0000-0000-0000-000000000000}"/>
          </ac:spMkLst>
        </pc:spChg>
        <pc:spChg chg="mod">
          <ac:chgData name="Robert Jackson" userId="f83a2363631832de" providerId="LiveId" clId="{AA4BF56A-A21F-4B47-A10E-054BD8C2E55E}" dt="2025-02-12T23:31:07.570" v="1645" actId="164"/>
          <ac:spMkLst>
            <pc:docMk/>
            <pc:sldMk cId="0" sldId="263"/>
            <ac:spMk id="240" creationId="{00000000-0000-0000-0000-000000000000}"/>
          </ac:spMkLst>
        </pc:spChg>
        <pc:spChg chg="del">
          <ac:chgData name="Robert Jackson" userId="f83a2363631832de" providerId="LiveId" clId="{AA4BF56A-A21F-4B47-A10E-054BD8C2E55E}" dt="2025-02-12T23:23:40.137" v="1528" actId="478"/>
          <ac:spMkLst>
            <pc:docMk/>
            <pc:sldMk cId="0" sldId="263"/>
            <ac:spMk id="241" creationId="{00000000-0000-0000-0000-000000000000}"/>
          </ac:spMkLst>
        </pc:spChg>
        <pc:spChg chg="mod">
          <ac:chgData name="Robert Jackson" userId="f83a2363631832de" providerId="LiveId" clId="{AA4BF56A-A21F-4B47-A10E-054BD8C2E55E}" dt="2025-02-12T23:31:11.417" v="1646" actId="164"/>
          <ac:spMkLst>
            <pc:docMk/>
            <pc:sldMk cId="0" sldId="263"/>
            <ac:spMk id="243" creationId="{00000000-0000-0000-0000-000000000000}"/>
          </ac:spMkLst>
        </pc:spChg>
        <pc:spChg chg="mod">
          <ac:chgData name="Robert Jackson" userId="f83a2363631832de" providerId="LiveId" clId="{AA4BF56A-A21F-4B47-A10E-054BD8C2E55E}" dt="2025-02-12T23:31:11.417" v="1646" actId="164"/>
          <ac:spMkLst>
            <pc:docMk/>
            <pc:sldMk cId="0" sldId="263"/>
            <ac:spMk id="244" creationId="{00000000-0000-0000-0000-000000000000}"/>
          </ac:spMkLst>
        </pc:spChg>
        <pc:spChg chg="del">
          <ac:chgData name="Robert Jackson" userId="f83a2363631832de" providerId="LiveId" clId="{AA4BF56A-A21F-4B47-A10E-054BD8C2E55E}" dt="2025-02-12T23:23:40.137" v="1528" actId="478"/>
          <ac:spMkLst>
            <pc:docMk/>
            <pc:sldMk cId="0" sldId="263"/>
            <ac:spMk id="245" creationId="{00000000-0000-0000-0000-000000000000}"/>
          </ac:spMkLst>
        </pc:spChg>
        <pc:spChg chg="mod">
          <ac:chgData name="Robert Jackson" userId="f83a2363631832de" providerId="LiveId" clId="{AA4BF56A-A21F-4B47-A10E-054BD8C2E55E}" dt="2025-02-12T23:31:14.860" v="1647" actId="164"/>
          <ac:spMkLst>
            <pc:docMk/>
            <pc:sldMk cId="0" sldId="263"/>
            <ac:spMk id="247" creationId="{00000000-0000-0000-0000-000000000000}"/>
          </ac:spMkLst>
        </pc:spChg>
        <pc:spChg chg="del">
          <ac:chgData name="Robert Jackson" userId="f83a2363631832de" providerId="LiveId" clId="{AA4BF56A-A21F-4B47-A10E-054BD8C2E55E}" dt="2025-02-12T23:23:40.137" v="1528" actId="478"/>
          <ac:spMkLst>
            <pc:docMk/>
            <pc:sldMk cId="0" sldId="263"/>
            <ac:spMk id="248" creationId="{00000000-0000-0000-0000-000000000000}"/>
          </ac:spMkLst>
        </pc:spChg>
        <pc:spChg chg="mod">
          <ac:chgData name="Robert Jackson" userId="f83a2363631832de" providerId="LiveId" clId="{AA4BF56A-A21F-4B47-A10E-054BD8C2E55E}" dt="2025-02-12T23:31:14.860" v="1647" actId="164"/>
          <ac:spMkLst>
            <pc:docMk/>
            <pc:sldMk cId="0" sldId="263"/>
            <ac:spMk id="249" creationId="{00000000-0000-0000-0000-000000000000}"/>
          </ac:spMkLst>
        </pc:spChg>
        <pc:grpChg chg="add mod">
          <ac:chgData name="Robert Jackson" userId="f83a2363631832de" providerId="LiveId" clId="{AA4BF56A-A21F-4B47-A10E-054BD8C2E55E}" dt="2025-02-12T23:31:18.957" v="1648" actId="1076"/>
          <ac:grpSpMkLst>
            <pc:docMk/>
            <pc:sldMk cId="0" sldId="263"/>
            <ac:grpSpMk id="17" creationId="{5B6DCA06-EB5B-CD84-1613-7E7384BCFEF5}"/>
          </ac:grpSpMkLst>
        </pc:grpChg>
        <pc:grpChg chg="add mod">
          <ac:chgData name="Robert Jackson" userId="f83a2363631832de" providerId="LiveId" clId="{AA4BF56A-A21F-4B47-A10E-054BD8C2E55E}" dt="2025-02-12T23:31:28.751" v="1649" actId="408"/>
          <ac:grpSpMkLst>
            <pc:docMk/>
            <pc:sldMk cId="0" sldId="263"/>
            <ac:grpSpMk id="18" creationId="{E72A69E5-A4EA-C6C6-C8DF-5969D826B9B7}"/>
          </ac:grpSpMkLst>
        </pc:grpChg>
        <pc:grpChg chg="add mod">
          <ac:chgData name="Robert Jackson" userId="f83a2363631832de" providerId="LiveId" clId="{AA4BF56A-A21F-4B47-A10E-054BD8C2E55E}" dt="2025-02-12T23:31:28.751" v="1649" actId="408"/>
          <ac:grpSpMkLst>
            <pc:docMk/>
            <pc:sldMk cId="0" sldId="263"/>
            <ac:grpSpMk id="19" creationId="{8FBB50A8-87A4-F229-F7C0-79FF474B2590}"/>
          </ac:grpSpMkLst>
        </pc:grpChg>
        <pc:grpChg chg="add mod">
          <ac:chgData name="Robert Jackson" userId="f83a2363631832de" providerId="LiveId" clId="{AA4BF56A-A21F-4B47-A10E-054BD8C2E55E}" dt="2025-02-12T23:31:28.751" v="1649" actId="408"/>
          <ac:grpSpMkLst>
            <pc:docMk/>
            <pc:sldMk cId="0" sldId="263"/>
            <ac:grpSpMk id="20" creationId="{52A81AC0-B2B9-179F-CEAF-9229E8C05975}"/>
          </ac:grpSpMkLst>
        </pc:grpChg>
        <pc:grpChg chg="add mod">
          <ac:chgData name="Robert Jackson" userId="f83a2363631832de" providerId="LiveId" clId="{AA4BF56A-A21F-4B47-A10E-054BD8C2E55E}" dt="2025-02-12T23:31:14.860" v="1647" actId="164"/>
          <ac:grpSpMkLst>
            <pc:docMk/>
            <pc:sldMk cId="0" sldId="263"/>
            <ac:grpSpMk id="21" creationId="{CEBDEB45-9A5A-06BA-CFB7-E0B4F39A5AF9}"/>
          </ac:grpSpMkLst>
        </pc:grpChg>
        <pc:picChg chg="add del mod">
          <ac:chgData name="Robert Jackson" userId="f83a2363631832de" providerId="LiveId" clId="{AA4BF56A-A21F-4B47-A10E-054BD8C2E55E}" dt="2025-02-12T23:09:59.551" v="1445" actId="478"/>
          <ac:picMkLst>
            <pc:docMk/>
            <pc:sldMk cId="0" sldId="263"/>
            <ac:picMk id="3" creationId="{C6C3D967-F2E6-F6A9-875A-35714F92D8AA}"/>
          </ac:picMkLst>
        </pc:picChg>
        <pc:picChg chg="add del mod ord">
          <ac:chgData name="Robert Jackson" userId="f83a2363631832de" providerId="LiveId" clId="{AA4BF56A-A21F-4B47-A10E-054BD8C2E55E}" dt="2025-02-12T23:12:56.314" v="1492" actId="478"/>
          <ac:picMkLst>
            <pc:docMk/>
            <pc:sldMk cId="0" sldId="263"/>
            <ac:picMk id="5" creationId="{37AFDE1B-1004-F436-5912-D9F728CBB719}"/>
          </ac:picMkLst>
        </pc:picChg>
      </pc:sldChg>
      <pc:sldChg chg="addSp delSp modSp mod modClrScheme chgLayout">
        <pc:chgData name="Robert Jackson" userId="f83a2363631832de" providerId="LiveId" clId="{AA4BF56A-A21F-4B47-A10E-054BD8C2E55E}" dt="2025-02-13T00:42:57.701" v="2483" actId="1076"/>
        <pc:sldMkLst>
          <pc:docMk/>
          <pc:sldMk cId="0" sldId="264"/>
        </pc:sldMkLst>
        <pc:spChg chg="mod topLvl">
          <ac:chgData name="Robert Jackson" userId="f83a2363631832de" providerId="LiveId" clId="{AA4BF56A-A21F-4B47-A10E-054BD8C2E55E}" dt="2025-02-12T23:39:41.864" v="1771" actId="165"/>
          <ac:spMkLst>
            <pc:docMk/>
            <pc:sldMk cId="0" sldId="264"/>
            <ac:spMk id="2" creationId="{B312C655-F946-A33C-4F6A-B558840A3C71}"/>
          </ac:spMkLst>
        </pc:spChg>
        <pc:spChg chg="add del mod">
          <ac:chgData name="Robert Jackson" userId="f83a2363631832de" providerId="LiveId" clId="{AA4BF56A-A21F-4B47-A10E-054BD8C2E55E}" dt="2025-02-12T23:38:19.660" v="1759" actId="478"/>
          <ac:spMkLst>
            <pc:docMk/>
            <pc:sldMk cId="0" sldId="264"/>
            <ac:spMk id="5" creationId="{1AD7B3FD-AFEE-5C0B-49EC-F142E3071D26}"/>
          </ac:spMkLst>
        </pc:spChg>
        <pc:spChg chg="add mod">
          <ac:chgData name="Robert Jackson" userId="f83a2363631832de" providerId="LiveId" clId="{AA4BF56A-A21F-4B47-A10E-054BD8C2E55E}" dt="2025-02-13T00:18:22.642" v="2356" actId="1076"/>
          <ac:spMkLst>
            <pc:docMk/>
            <pc:sldMk cId="0" sldId="264"/>
            <ac:spMk id="6" creationId="{837BE16E-076A-8E22-D0DB-973E1D4FDFD4}"/>
          </ac:spMkLst>
        </pc:spChg>
        <pc:spChg chg="add mod">
          <ac:chgData name="Robert Jackson" userId="f83a2363631832de" providerId="LiveId" clId="{AA4BF56A-A21F-4B47-A10E-054BD8C2E55E}" dt="2025-02-13T00:17:49.263" v="2346" actId="1035"/>
          <ac:spMkLst>
            <pc:docMk/>
            <pc:sldMk cId="0" sldId="264"/>
            <ac:spMk id="8" creationId="{95782CA2-5BF0-C37D-A12A-78EED85CFE31}"/>
          </ac:spMkLst>
        </pc:spChg>
        <pc:spChg chg="add mod">
          <ac:chgData name="Robert Jackson" userId="f83a2363631832de" providerId="LiveId" clId="{AA4BF56A-A21F-4B47-A10E-054BD8C2E55E}" dt="2025-02-13T00:17:49.263" v="2346" actId="1035"/>
          <ac:spMkLst>
            <pc:docMk/>
            <pc:sldMk cId="0" sldId="264"/>
            <ac:spMk id="9" creationId="{7708A22A-4933-E285-8B62-6457C8DF7C7C}"/>
          </ac:spMkLst>
        </pc:spChg>
        <pc:spChg chg="add mod">
          <ac:chgData name="Robert Jackson" userId="f83a2363631832de" providerId="LiveId" clId="{AA4BF56A-A21F-4B47-A10E-054BD8C2E55E}" dt="2025-02-13T00:18:22.642" v="2356" actId="1076"/>
          <ac:spMkLst>
            <pc:docMk/>
            <pc:sldMk cId="0" sldId="264"/>
            <ac:spMk id="11" creationId="{6C5808B4-AAC6-CD44-CBD1-C352D974D70B}"/>
          </ac:spMkLst>
        </pc:spChg>
        <pc:spChg chg="add mod">
          <ac:chgData name="Robert Jackson" userId="f83a2363631832de" providerId="LiveId" clId="{AA4BF56A-A21F-4B47-A10E-054BD8C2E55E}" dt="2025-02-13T00:18:15.545" v="2354" actId="404"/>
          <ac:spMkLst>
            <pc:docMk/>
            <pc:sldMk cId="0" sldId="264"/>
            <ac:spMk id="13" creationId="{E44A1B45-1807-5965-8AD5-6A9C1A857075}"/>
          </ac:spMkLst>
        </pc:spChg>
        <pc:spChg chg="add mod">
          <ac:chgData name="Robert Jackson" userId="f83a2363631832de" providerId="LiveId" clId="{AA4BF56A-A21F-4B47-A10E-054BD8C2E55E}" dt="2025-02-13T00:18:29.924" v="2357" actId="1076"/>
          <ac:spMkLst>
            <pc:docMk/>
            <pc:sldMk cId="0" sldId="264"/>
            <ac:spMk id="14" creationId="{32E97DC3-F518-B1BA-6527-264DBE569D80}"/>
          </ac:spMkLst>
        </pc:spChg>
        <pc:spChg chg="add mod">
          <ac:chgData name="Robert Jackson" userId="f83a2363631832de" providerId="LiveId" clId="{AA4BF56A-A21F-4B47-A10E-054BD8C2E55E}" dt="2025-02-13T00:18:29.924" v="2357" actId="1076"/>
          <ac:spMkLst>
            <pc:docMk/>
            <pc:sldMk cId="0" sldId="264"/>
            <ac:spMk id="15" creationId="{4B23407F-0B90-A9C8-6171-CDB32203BC7F}"/>
          </ac:spMkLst>
        </pc:spChg>
        <pc:spChg chg="mod">
          <ac:chgData name="Robert Jackson" userId="f83a2363631832de" providerId="LiveId" clId="{AA4BF56A-A21F-4B47-A10E-054BD8C2E55E}" dt="2025-02-13T00:42:57.701" v="2483" actId="1076"/>
          <ac:spMkLst>
            <pc:docMk/>
            <pc:sldMk cId="0" sldId="264"/>
            <ac:spMk id="254" creationId="{00000000-0000-0000-0000-000000000000}"/>
          </ac:spMkLst>
        </pc:spChg>
        <pc:spChg chg="mod ord">
          <ac:chgData name="Robert Jackson" userId="f83a2363631832de" providerId="LiveId" clId="{AA4BF56A-A21F-4B47-A10E-054BD8C2E55E}" dt="2025-02-13T00:17:49.263" v="2346" actId="1035"/>
          <ac:spMkLst>
            <pc:docMk/>
            <pc:sldMk cId="0" sldId="264"/>
            <ac:spMk id="256" creationId="{00000000-0000-0000-0000-000000000000}"/>
          </ac:spMkLst>
        </pc:spChg>
        <pc:grpChg chg="del mod">
          <ac:chgData name="Robert Jackson" userId="f83a2363631832de" providerId="LiveId" clId="{AA4BF56A-A21F-4B47-A10E-054BD8C2E55E}" dt="2025-02-12T23:39:41.864" v="1771" actId="165"/>
          <ac:grpSpMkLst>
            <pc:docMk/>
            <pc:sldMk cId="0" sldId="264"/>
            <ac:grpSpMk id="3" creationId="{5929CDF3-64DC-77B2-B0B1-CBB61E289079}"/>
          </ac:grpSpMkLst>
        </pc:grpChg>
        <pc:graphicFrameChg chg="add mod modGraphic">
          <ac:chgData name="Robert Jackson" userId="f83a2363631832de" providerId="LiveId" clId="{AA4BF56A-A21F-4B47-A10E-054BD8C2E55E}" dt="2025-02-13T00:03:27.921" v="2006"/>
          <ac:graphicFrameMkLst>
            <pc:docMk/>
            <pc:sldMk cId="0" sldId="264"/>
            <ac:graphicFrameMk id="10" creationId="{968922FD-43BD-673B-3387-10948BC8A8ED}"/>
          </ac:graphicFrameMkLst>
        </pc:graphicFrameChg>
        <pc:picChg chg="add mod">
          <ac:chgData name="Robert Jackson" userId="f83a2363631832de" providerId="LiveId" clId="{AA4BF56A-A21F-4B47-A10E-054BD8C2E55E}" dt="2025-02-12T23:48:12.632" v="1775" actId="1076"/>
          <ac:picMkLst>
            <pc:docMk/>
            <pc:sldMk cId="0" sldId="264"/>
            <ac:picMk id="7" creationId="{759AAD4E-24FE-FC84-FE05-4579BC648DDA}"/>
          </ac:picMkLst>
        </pc:picChg>
        <pc:picChg chg="add mod">
          <ac:chgData name="Robert Jackson" userId="f83a2363631832de" providerId="LiveId" clId="{AA4BF56A-A21F-4B47-A10E-054BD8C2E55E}" dt="2025-02-13T00:18:07.528" v="2351" actId="1076"/>
          <ac:picMkLst>
            <pc:docMk/>
            <pc:sldMk cId="0" sldId="264"/>
            <ac:picMk id="17" creationId="{65848E87-059D-0805-A6D8-FE70643469A4}"/>
          </ac:picMkLst>
        </pc:picChg>
        <pc:picChg chg="add mod">
          <ac:chgData name="Robert Jackson" userId="f83a2363631832de" providerId="LiveId" clId="{AA4BF56A-A21F-4B47-A10E-054BD8C2E55E}" dt="2025-02-13T00:16:07.691" v="2327" actId="207"/>
          <ac:picMkLst>
            <pc:docMk/>
            <pc:sldMk cId="0" sldId="264"/>
            <ac:picMk id="18" creationId="{13394178-6C4D-0BD2-8D0D-149A87158744}"/>
          </ac:picMkLst>
        </pc:picChg>
        <pc:picChg chg="del mod topLvl">
          <ac:chgData name="Robert Jackson" userId="f83a2363631832de" providerId="LiveId" clId="{AA4BF56A-A21F-4B47-A10E-054BD8C2E55E}" dt="2025-02-13T00:14:32.046" v="2320" actId="478"/>
          <ac:picMkLst>
            <pc:docMk/>
            <pc:sldMk cId="0" sldId="264"/>
            <ac:picMk id="255" creationId="{00000000-0000-0000-0000-000000000000}"/>
          </ac:picMkLst>
        </pc:picChg>
      </pc:sldChg>
      <pc:sldChg chg="addSp delSp modSp mod modClrScheme chgLayout">
        <pc:chgData name="Robert Jackson" userId="f83a2363631832de" providerId="LiveId" clId="{AA4BF56A-A21F-4B47-A10E-054BD8C2E55E}" dt="2025-02-13T00:42:48.662" v="2482" actId="1076"/>
        <pc:sldMkLst>
          <pc:docMk/>
          <pc:sldMk cId="0" sldId="265"/>
        </pc:sldMkLst>
        <pc:spChg chg="add del mod ord">
          <ac:chgData name="Robert Jackson" userId="f83a2363631832de" providerId="LiveId" clId="{AA4BF56A-A21F-4B47-A10E-054BD8C2E55E}" dt="2025-02-12T23:35:39.244" v="1707" actId="478"/>
          <ac:spMkLst>
            <pc:docMk/>
            <pc:sldMk cId="0" sldId="265"/>
            <ac:spMk id="2" creationId="{ED2401F7-EADE-2E5A-DBA3-BC0458502DD6}"/>
          </ac:spMkLst>
        </pc:spChg>
        <pc:spChg chg="del mod topLvl">
          <ac:chgData name="Robert Jackson" userId="f83a2363631832de" providerId="LiveId" clId="{AA4BF56A-A21F-4B47-A10E-054BD8C2E55E}" dt="2025-02-12T23:36:17.864" v="1712" actId="478"/>
          <ac:spMkLst>
            <pc:docMk/>
            <pc:sldMk cId="0" sldId="265"/>
            <ac:spMk id="4" creationId="{8131DEFB-8985-C8F5-7C4C-7F4BE3EE90D8}"/>
          </ac:spMkLst>
        </pc:spChg>
        <pc:spChg chg="del mod topLvl">
          <ac:chgData name="Robert Jackson" userId="f83a2363631832de" providerId="LiveId" clId="{AA4BF56A-A21F-4B47-A10E-054BD8C2E55E}" dt="2025-02-12T23:36:21.472" v="1713" actId="478"/>
          <ac:spMkLst>
            <pc:docMk/>
            <pc:sldMk cId="0" sldId="265"/>
            <ac:spMk id="5" creationId="{EFAAF732-6518-E690-26E7-90AFBFC62829}"/>
          </ac:spMkLst>
        </pc:spChg>
        <pc:spChg chg="del mod topLvl">
          <ac:chgData name="Robert Jackson" userId="f83a2363631832de" providerId="LiveId" clId="{AA4BF56A-A21F-4B47-A10E-054BD8C2E55E}" dt="2025-02-12T23:37:37.708" v="1735" actId="478"/>
          <ac:spMkLst>
            <pc:docMk/>
            <pc:sldMk cId="0" sldId="265"/>
            <ac:spMk id="6" creationId="{F56375A5-A010-3FDD-A0EC-1266F78A7875}"/>
          </ac:spMkLst>
        </pc:spChg>
        <pc:spChg chg="add mod ord">
          <ac:chgData name="Robert Jackson" userId="f83a2363631832de" providerId="LiveId" clId="{AA4BF56A-A21F-4B47-A10E-054BD8C2E55E}" dt="2025-02-13T00:17:31.846" v="2333" actId="14861"/>
          <ac:spMkLst>
            <pc:docMk/>
            <pc:sldMk cId="0" sldId="265"/>
            <ac:spMk id="7" creationId="{4C894260-6F91-712F-B507-2A5BEC80CDE1}"/>
          </ac:spMkLst>
        </pc:spChg>
        <pc:spChg chg="mod">
          <ac:chgData name="Robert Jackson" userId="f83a2363631832de" providerId="LiveId" clId="{AA4BF56A-A21F-4B47-A10E-054BD8C2E55E}" dt="2025-02-13T00:42:48.662" v="2482" actId="1076"/>
          <ac:spMkLst>
            <pc:docMk/>
            <pc:sldMk cId="0" sldId="265"/>
            <ac:spMk id="261" creationId="{00000000-0000-0000-0000-000000000000}"/>
          </ac:spMkLst>
        </pc:spChg>
        <pc:spChg chg="del mod">
          <ac:chgData name="Robert Jackson" userId="f83a2363631832de" providerId="LiveId" clId="{AA4BF56A-A21F-4B47-A10E-054BD8C2E55E}" dt="2025-02-12T23:36:35.609" v="1717" actId="478"/>
          <ac:spMkLst>
            <pc:docMk/>
            <pc:sldMk cId="0" sldId="265"/>
            <ac:spMk id="263" creationId="{00000000-0000-0000-0000-000000000000}"/>
          </ac:spMkLst>
        </pc:spChg>
        <pc:spChg chg="mod">
          <ac:chgData name="Robert Jackson" userId="f83a2363631832de" providerId="LiveId" clId="{AA4BF56A-A21F-4B47-A10E-054BD8C2E55E}" dt="2025-02-13T00:42:43.745" v="2481" actId="1076"/>
          <ac:spMkLst>
            <pc:docMk/>
            <pc:sldMk cId="0" sldId="265"/>
            <ac:spMk id="265" creationId="{00000000-0000-0000-0000-000000000000}"/>
          </ac:spMkLst>
        </pc:spChg>
        <pc:spChg chg="mod">
          <ac:chgData name="Robert Jackson" userId="f83a2363631832de" providerId="LiveId" clId="{AA4BF56A-A21F-4B47-A10E-054BD8C2E55E}" dt="2025-02-13T00:42:36.751" v="2479" actId="14100"/>
          <ac:spMkLst>
            <pc:docMk/>
            <pc:sldMk cId="0" sldId="265"/>
            <ac:spMk id="266" creationId="{00000000-0000-0000-0000-000000000000}"/>
          </ac:spMkLst>
        </pc:spChg>
        <pc:grpChg chg="add del mod">
          <ac:chgData name="Robert Jackson" userId="f83a2363631832de" providerId="LiveId" clId="{AA4BF56A-A21F-4B47-A10E-054BD8C2E55E}" dt="2025-02-12T23:36:08.574" v="1711" actId="165"/>
          <ac:grpSpMkLst>
            <pc:docMk/>
            <pc:sldMk cId="0" sldId="265"/>
            <ac:grpSpMk id="3" creationId="{613D1421-5BDC-8CA4-3F0F-36AB3FADEACD}"/>
          </ac:grpSpMkLst>
        </pc:grpChg>
      </pc:sldChg>
      <pc:sldChg chg="addSp delSp modSp mod setBg">
        <pc:chgData name="Robert Jackson" userId="f83a2363631832de" providerId="LiveId" clId="{AA4BF56A-A21F-4B47-A10E-054BD8C2E55E}" dt="2025-02-13T02:39:59.875" v="3130"/>
        <pc:sldMkLst>
          <pc:docMk/>
          <pc:sldMk cId="0" sldId="266"/>
        </pc:sldMkLst>
        <pc:spChg chg="add del mod ord">
          <ac:chgData name="Robert Jackson" userId="f83a2363631832de" providerId="LiveId" clId="{AA4BF56A-A21F-4B47-A10E-054BD8C2E55E}" dt="2025-02-13T02:39:42.084" v="3127" actId="478"/>
          <ac:spMkLst>
            <pc:docMk/>
            <pc:sldMk cId="0" sldId="266"/>
            <ac:spMk id="9" creationId="{DFD69CCE-8674-7624-D50B-3561EEB682A7}"/>
          </ac:spMkLst>
        </pc:spChg>
        <pc:spChg chg="mod">
          <ac:chgData name="Robert Jackson" userId="f83a2363631832de" providerId="LiveId" clId="{AA4BF56A-A21F-4B47-A10E-054BD8C2E55E}" dt="2025-02-13T02:37:49.947" v="3022" actId="14100"/>
          <ac:spMkLst>
            <pc:docMk/>
            <pc:sldMk cId="0" sldId="266"/>
            <ac:spMk id="271" creationId="{00000000-0000-0000-0000-000000000000}"/>
          </ac:spMkLst>
        </pc:spChg>
        <pc:spChg chg="mod">
          <ac:chgData name="Robert Jackson" userId="f83a2363631832de" providerId="LiveId" clId="{AA4BF56A-A21F-4B47-A10E-054BD8C2E55E}" dt="2025-02-13T00:22:47.840" v="2391" actId="113"/>
          <ac:spMkLst>
            <pc:docMk/>
            <pc:sldMk cId="0" sldId="266"/>
            <ac:spMk id="272" creationId="{00000000-0000-0000-0000-000000000000}"/>
          </ac:spMkLst>
        </pc:spChg>
        <pc:picChg chg="add del mod">
          <ac:chgData name="Robert Jackson" userId="f83a2363631832de" providerId="LiveId" clId="{AA4BF56A-A21F-4B47-A10E-054BD8C2E55E}" dt="2025-02-13T00:22:19.992" v="2369" actId="478"/>
          <ac:picMkLst>
            <pc:docMk/>
            <pc:sldMk cId="0" sldId="266"/>
            <ac:picMk id="3" creationId="{6AFFD754-3F08-22E2-F910-A4C58C3E3138}"/>
          </ac:picMkLst>
        </pc:picChg>
        <pc:picChg chg="add mod ord">
          <ac:chgData name="Robert Jackson" userId="f83a2363631832de" providerId="LiveId" clId="{AA4BF56A-A21F-4B47-A10E-054BD8C2E55E}" dt="2025-02-13T02:39:16.465" v="3102" actId="207"/>
          <ac:picMkLst>
            <pc:docMk/>
            <pc:sldMk cId="0" sldId="266"/>
            <ac:picMk id="5" creationId="{91BCB34E-16FC-C004-4FEF-458F56AF70FD}"/>
          </ac:picMkLst>
        </pc:picChg>
        <pc:picChg chg="add del mod">
          <ac:chgData name="Robert Jackson" userId="f83a2363631832de" providerId="LiveId" clId="{AA4BF56A-A21F-4B47-A10E-054BD8C2E55E}" dt="2025-02-13T00:21:04.165" v="2365" actId="478"/>
          <ac:picMkLst>
            <pc:docMk/>
            <pc:sldMk cId="0" sldId="266"/>
            <ac:picMk id="7" creationId="{44384DD1-E482-0388-5B03-6AB423895770}"/>
          </ac:picMkLst>
        </pc:picChg>
        <pc:picChg chg="add mod">
          <ac:chgData name="Robert Jackson" userId="f83a2363631832de" providerId="LiveId" clId="{AA4BF56A-A21F-4B47-A10E-054BD8C2E55E}" dt="2025-02-13T00:23:02.752" v="2392"/>
          <ac:picMkLst>
            <pc:docMk/>
            <pc:sldMk cId="0" sldId="266"/>
            <ac:picMk id="8" creationId="{E64CFE8D-F9F4-02EA-E041-8B40B8EFFD5B}"/>
          </ac:picMkLst>
        </pc:picChg>
      </pc:sldChg>
      <pc:sldChg chg="addSp delSp modSp mod setBg">
        <pc:chgData name="Robert Jackson" userId="f83a2363631832de" providerId="LiveId" clId="{AA4BF56A-A21F-4B47-A10E-054BD8C2E55E}" dt="2025-02-13T02:41:47.620" v="3135"/>
        <pc:sldMkLst>
          <pc:docMk/>
          <pc:sldMk cId="0" sldId="267"/>
        </pc:sldMkLst>
        <pc:spChg chg="add mod">
          <ac:chgData name="Robert Jackson" userId="f83a2363631832de" providerId="LiveId" clId="{AA4BF56A-A21F-4B47-A10E-054BD8C2E55E}" dt="2025-02-13T01:30:14.215" v="2606" actId="1076"/>
          <ac:spMkLst>
            <pc:docMk/>
            <pc:sldMk cId="0" sldId="267"/>
            <ac:spMk id="3" creationId="{7DED67A7-F58D-4DB8-C4B1-1079DF48C702}"/>
          </ac:spMkLst>
        </pc:spChg>
        <pc:spChg chg="mod">
          <ac:chgData name="Robert Jackson" userId="f83a2363631832de" providerId="LiveId" clId="{AA4BF56A-A21F-4B47-A10E-054BD8C2E55E}" dt="2025-02-13T01:27:55.826" v="2583" actId="1076"/>
          <ac:spMkLst>
            <pc:docMk/>
            <pc:sldMk cId="0" sldId="267"/>
            <ac:spMk id="278" creationId="{00000000-0000-0000-0000-000000000000}"/>
          </ac:spMkLst>
        </pc:spChg>
        <pc:spChg chg="del mod">
          <ac:chgData name="Robert Jackson" userId="f83a2363631832de" providerId="LiveId" clId="{AA4BF56A-A21F-4B47-A10E-054BD8C2E55E}" dt="2025-02-13T01:29:05.687" v="2591" actId="478"/>
          <ac:spMkLst>
            <pc:docMk/>
            <pc:sldMk cId="0" sldId="267"/>
            <ac:spMk id="279" creationId="{00000000-0000-0000-0000-000000000000}"/>
          </ac:spMkLst>
        </pc:spChg>
        <pc:grpChg chg="mod">
          <ac:chgData name="Robert Jackson" userId="f83a2363631832de" providerId="LiveId" clId="{AA4BF56A-A21F-4B47-A10E-054BD8C2E55E}" dt="2025-02-13T01:28:57.523" v="2589" actId="14100"/>
          <ac:grpSpMkLst>
            <pc:docMk/>
            <pc:sldMk cId="0" sldId="267"/>
            <ac:grpSpMk id="2" creationId="{FEF1E0B4-4CCB-2EB7-409F-761CAB8D31ED}"/>
          </ac:grpSpMkLst>
        </pc:grpChg>
        <pc:picChg chg="mod">
          <ac:chgData name="Robert Jackson" userId="f83a2363631832de" providerId="LiveId" clId="{AA4BF56A-A21F-4B47-A10E-054BD8C2E55E}" dt="2025-02-13T00:51:37.914" v="2542" actId="1076"/>
          <ac:picMkLst>
            <pc:docMk/>
            <pc:sldMk cId="0" sldId="267"/>
            <ac:picMk id="283" creationId="{00000000-0000-0000-0000-000000000000}"/>
          </ac:picMkLst>
        </pc:picChg>
        <pc:picChg chg="mod">
          <ac:chgData name="Robert Jackson" userId="f83a2363631832de" providerId="LiveId" clId="{AA4BF56A-A21F-4B47-A10E-054BD8C2E55E}" dt="2025-02-13T00:51:38.349" v="2543" actId="1076"/>
          <ac:picMkLst>
            <pc:docMk/>
            <pc:sldMk cId="0" sldId="267"/>
            <ac:picMk id="284" creationId="{00000000-0000-0000-0000-000000000000}"/>
          </ac:picMkLst>
        </pc:picChg>
      </pc:sldChg>
      <pc:sldChg chg="addSp delSp modSp mod setBg modClrScheme chgLayout">
        <pc:chgData name="Robert Jackson" userId="f83a2363631832de" providerId="LiveId" clId="{AA4BF56A-A21F-4B47-A10E-054BD8C2E55E}" dt="2025-02-13T02:41:44.224" v="3134"/>
        <pc:sldMkLst>
          <pc:docMk/>
          <pc:sldMk cId="0" sldId="268"/>
        </pc:sldMkLst>
        <pc:spChg chg="add mod">
          <ac:chgData name="Robert Jackson" userId="f83a2363631832de" providerId="LiveId" clId="{AA4BF56A-A21F-4B47-A10E-054BD8C2E55E}" dt="2025-02-13T01:30:25.952" v="2616" actId="1035"/>
          <ac:spMkLst>
            <pc:docMk/>
            <pc:sldMk cId="0" sldId="268"/>
            <ac:spMk id="7" creationId="{F74449A8-3FD7-30EE-0AE2-1CC60726A06A}"/>
          </ac:spMkLst>
        </pc:spChg>
        <pc:spChg chg="mod">
          <ac:chgData name="Robert Jackson" userId="f83a2363631832de" providerId="LiveId" clId="{AA4BF56A-A21F-4B47-A10E-054BD8C2E55E}" dt="2025-02-13T01:27:50.109" v="2582" actId="1076"/>
          <ac:spMkLst>
            <pc:docMk/>
            <pc:sldMk cId="0" sldId="268"/>
            <ac:spMk id="291" creationId="{00000000-0000-0000-0000-000000000000}"/>
          </ac:spMkLst>
        </pc:spChg>
        <pc:spChg chg="del mod">
          <ac:chgData name="Robert Jackson" userId="f83a2363631832de" providerId="LiveId" clId="{AA4BF56A-A21F-4B47-A10E-054BD8C2E55E}" dt="2025-02-13T01:29:28.086" v="2595" actId="478"/>
          <ac:spMkLst>
            <pc:docMk/>
            <pc:sldMk cId="0" sldId="268"/>
            <ac:spMk id="292" creationId="{00000000-0000-0000-0000-000000000000}"/>
          </ac:spMkLst>
        </pc:spChg>
        <pc:spChg chg="mod">
          <ac:chgData name="Robert Jackson" userId="f83a2363631832de" providerId="LiveId" clId="{AA4BF56A-A21F-4B47-A10E-054BD8C2E55E}" dt="2025-02-13T01:27:40.177" v="2579" actId="14100"/>
          <ac:spMkLst>
            <pc:docMk/>
            <pc:sldMk cId="0" sldId="268"/>
            <ac:spMk id="294" creationId="{00000000-0000-0000-0000-000000000000}"/>
          </ac:spMkLst>
        </pc:spChg>
        <pc:spChg chg="mod">
          <ac:chgData name="Robert Jackson" userId="f83a2363631832de" providerId="LiveId" clId="{AA4BF56A-A21F-4B47-A10E-054BD8C2E55E}" dt="2025-02-13T01:27:42.750" v="2580" actId="14100"/>
          <ac:spMkLst>
            <pc:docMk/>
            <pc:sldMk cId="0" sldId="268"/>
            <ac:spMk id="296" creationId="{00000000-0000-0000-0000-000000000000}"/>
          </ac:spMkLst>
        </pc:spChg>
        <pc:grpChg chg="mod">
          <ac:chgData name="Robert Jackson" userId="f83a2363631832de" providerId="LiveId" clId="{AA4BF56A-A21F-4B47-A10E-054BD8C2E55E}" dt="2025-02-13T01:27:36.059" v="2578" actId="1076"/>
          <ac:grpSpMkLst>
            <pc:docMk/>
            <pc:sldMk cId="0" sldId="268"/>
            <ac:grpSpMk id="2" creationId="{37566F49-25B1-0609-7A7E-7860DA8F503B}"/>
          </ac:grpSpMkLst>
        </pc:grpChg>
        <pc:picChg chg="add del mod">
          <ac:chgData name="Robert Jackson" userId="f83a2363631832de" providerId="LiveId" clId="{AA4BF56A-A21F-4B47-A10E-054BD8C2E55E}" dt="2025-02-13T01:24:29.407" v="2554" actId="478"/>
          <ac:picMkLst>
            <pc:docMk/>
            <pc:sldMk cId="0" sldId="268"/>
            <ac:picMk id="4" creationId="{31360FB7-D6B9-2EF1-C50C-88DA4AF0824C}"/>
          </ac:picMkLst>
        </pc:picChg>
        <pc:picChg chg="add del mod">
          <ac:chgData name="Robert Jackson" userId="f83a2363631832de" providerId="LiveId" clId="{AA4BF56A-A21F-4B47-A10E-054BD8C2E55E}" dt="2025-02-13T01:27:18.235" v="2573" actId="478"/>
          <ac:picMkLst>
            <pc:docMk/>
            <pc:sldMk cId="0" sldId="268"/>
            <ac:picMk id="6" creationId="{7F8CBAAD-0B58-1665-7052-8D86435495C2}"/>
          </ac:picMkLst>
        </pc:picChg>
      </pc:sldChg>
      <pc:sldChg chg="addSp delSp modSp mod modClrScheme chgLayout">
        <pc:chgData name="Robert Jackson" userId="f83a2363631832de" providerId="LiveId" clId="{AA4BF56A-A21F-4B47-A10E-054BD8C2E55E}" dt="2025-02-13T01:30:34.700" v="2637" actId="1035"/>
        <pc:sldMkLst>
          <pc:docMk/>
          <pc:sldMk cId="0" sldId="269"/>
        </pc:sldMkLst>
        <pc:spChg chg="add mod ord">
          <ac:chgData name="Robert Jackson" userId="f83a2363631832de" providerId="LiveId" clId="{AA4BF56A-A21F-4B47-A10E-054BD8C2E55E}" dt="2025-02-13T01:30:34.700" v="2637" actId="1035"/>
          <ac:spMkLst>
            <pc:docMk/>
            <pc:sldMk cId="0" sldId="269"/>
            <ac:spMk id="3" creationId="{9CBA4BEE-957D-6009-183C-B4191802F7AB}"/>
          </ac:spMkLst>
        </pc:spChg>
        <pc:spChg chg="mod">
          <ac:chgData name="Robert Jackson" userId="f83a2363631832de" providerId="LiveId" clId="{AA4BF56A-A21F-4B47-A10E-054BD8C2E55E}" dt="2025-02-13T01:28:06.384" v="2584" actId="1076"/>
          <ac:spMkLst>
            <pc:docMk/>
            <pc:sldMk cId="0" sldId="269"/>
            <ac:spMk id="303" creationId="{00000000-0000-0000-0000-000000000000}"/>
          </ac:spMkLst>
        </pc:spChg>
        <pc:spChg chg="del mod">
          <ac:chgData name="Robert Jackson" userId="f83a2363631832de" providerId="LiveId" clId="{AA4BF56A-A21F-4B47-A10E-054BD8C2E55E}" dt="2025-02-13T01:29:57.576" v="2604" actId="478"/>
          <ac:spMkLst>
            <pc:docMk/>
            <pc:sldMk cId="0" sldId="269"/>
            <ac:spMk id="304" creationId="{00000000-0000-0000-0000-000000000000}"/>
          </ac:spMkLst>
        </pc:spChg>
        <pc:spChg chg="mod">
          <ac:chgData name="Robert Jackson" userId="f83a2363631832de" providerId="LiveId" clId="{AA4BF56A-A21F-4B47-A10E-054BD8C2E55E}" dt="2025-02-13T01:30:03.347" v="2605" actId="1076"/>
          <ac:spMkLst>
            <pc:docMk/>
            <pc:sldMk cId="0" sldId="269"/>
            <ac:spMk id="306" creationId="{00000000-0000-0000-0000-000000000000}"/>
          </ac:spMkLst>
        </pc:spChg>
        <pc:cxnChg chg="mod">
          <ac:chgData name="Robert Jackson" userId="f83a2363631832de" providerId="LiveId" clId="{AA4BF56A-A21F-4B47-A10E-054BD8C2E55E}" dt="2025-02-13T01:30:03.347" v="2605" actId="1076"/>
          <ac:cxnSpMkLst>
            <pc:docMk/>
            <pc:sldMk cId="0" sldId="269"/>
            <ac:cxnSpMk id="305" creationId="{00000000-0000-0000-0000-000000000000}"/>
          </ac:cxnSpMkLst>
        </pc:cxnChg>
      </pc:sldChg>
      <pc:sldChg chg="addSp delSp modSp mod modClrScheme chgLayout modNotes">
        <pc:chgData name="Robert Jackson" userId="f83a2363631832de" providerId="LiveId" clId="{AA4BF56A-A21F-4B47-A10E-054BD8C2E55E}" dt="2025-02-13T01:32:16.613" v="2651" actId="478"/>
        <pc:sldMkLst>
          <pc:docMk/>
          <pc:sldMk cId="0" sldId="270"/>
        </pc:sldMkLst>
        <pc:spChg chg="add mod">
          <ac:chgData name="Robert Jackson" userId="f83a2363631832de" providerId="LiveId" clId="{AA4BF56A-A21F-4B47-A10E-054BD8C2E55E}" dt="2025-02-13T01:32:08.410" v="2649"/>
          <ac:spMkLst>
            <pc:docMk/>
            <pc:sldMk cId="0" sldId="270"/>
            <ac:spMk id="2" creationId="{20F50C62-0491-4EBA-0B9D-EBA4B6794E57}"/>
          </ac:spMkLst>
        </pc:spChg>
        <pc:spChg chg="mod">
          <ac:chgData name="Robert Jackson" userId="f83a2363631832de" providerId="LiveId" clId="{AA4BF56A-A21F-4B47-A10E-054BD8C2E55E}" dt="2025-02-13T00:36:53.416" v="2437" actId="1076"/>
          <ac:spMkLst>
            <pc:docMk/>
            <pc:sldMk cId="0" sldId="270"/>
            <ac:spMk id="316" creationId="{00000000-0000-0000-0000-000000000000}"/>
          </ac:spMkLst>
        </pc:spChg>
        <pc:spChg chg="del mod">
          <ac:chgData name="Robert Jackson" userId="f83a2363631832de" providerId="LiveId" clId="{AA4BF56A-A21F-4B47-A10E-054BD8C2E55E}" dt="2025-02-13T01:32:16.613" v="2651" actId="478"/>
          <ac:spMkLst>
            <pc:docMk/>
            <pc:sldMk cId="0" sldId="270"/>
            <ac:spMk id="318" creationId="{00000000-0000-0000-0000-000000000000}"/>
          </ac:spMkLst>
        </pc:spChg>
        <pc:spChg chg="mod ord">
          <ac:chgData name="Robert Jackson" userId="f83a2363631832de" providerId="LiveId" clId="{AA4BF56A-A21F-4B47-A10E-054BD8C2E55E}" dt="2025-02-13T01:32:13.773" v="2650" actId="14100"/>
          <ac:spMkLst>
            <pc:docMk/>
            <pc:sldMk cId="0" sldId="270"/>
            <ac:spMk id="319" creationId="{00000000-0000-0000-0000-000000000000}"/>
          </ac:spMkLst>
        </pc:spChg>
      </pc:sldChg>
      <pc:sldChg chg="addSp delSp modSp mod modClrScheme chgLayout modNotes">
        <pc:chgData name="Robert Jackson" userId="f83a2363631832de" providerId="LiveId" clId="{AA4BF56A-A21F-4B47-A10E-054BD8C2E55E}" dt="2025-02-13T01:33:18.938" v="2673" actId="478"/>
        <pc:sldMkLst>
          <pc:docMk/>
          <pc:sldMk cId="0" sldId="271"/>
        </pc:sldMkLst>
        <pc:spChg chg="add mod">
          <ac:chgData name="Robert Jackson" userId="f83a2363631832de" providerId="LiveId" clId="{AA4BF56A-A21F-4B47-A10E-054BD8C2E55E}" dt="2025-02-13T01:32:41.050" v="2656"/>
          <ac:spMkLst>
            <pc:docMk/>
            <pc:sldMk cId="0" sldId="271"/>
            <ac:spMk id="2" creationId="{A240A627-D677-F6C8-7A5A-DE746C1279A4}"/>
          </ac:spMkLst>
        </pc:spChg>
        <pc:spChg chg="mod">
          <ac:chgData name="Robert Jackson" userId="f83a2363631832de" providerId="LiveId" clId="{AA4BF56A-A21F-4B47-A10E-054BD8C2E55E}" dt="2025-02-13T00:39:01.086" v="2440" actId="1076"/>
          <ac:spMkLst>
            <pc:docMk/>
            <pc:sldMk cId="0" sldId="271"/>
            <ac:spMk id="326" creationId="{00000000-0000-0000-0000-000000000000}"/>
          </ac:spMkLst>
        </pc:spChg>
        <pc:spChg chg="del mod">
          <ac:chgData name="Robert Jackson" userId="f83a2363631832de" providerId="LiveId" clId="{AA4BF56A-A21F-4B47-A10E-054BD8C2E55E}" dt="2025-02-13T01:33:18.938" v="2673" actId="478"/>
          <ac:spMkLst>
            <pc:docMk/>
            <pc:sldMk cId="0" sldId="271"/>
            <ac:spMk id="328" creationId="{00000000-0000-0000-0000-000000000000}"/>
          </ac:spMkLst>
        </pc:spChg>
        <pc:spChg chg="mod ord">
          <ac:chgData name="Robert Jackson" userId="f83a2363631832de" providerId="LiveId" clId="{AA4BF56A-A21F-4B47-A10E-054BD8C2E55E}" dt="2025-02-13T01:33:11.254" v="2671" actId="1076"/>
          <ac:spMkLst>
            <pc:docMk/>
            <pc:sldMk cId="0" sldId="271"/>
            <ac:spMk id="329" creationId="{00000000-0000-0000-0000-000000000000}"/>
          </ac:spMkLst>
        </pc:spChg>
      </pc:sldChg>
      <pc:sldChg chg="addSp delSp modSp mod modClrScheme chgLayout modNotes">
        <pc:chgData name="Robert Jackson" userId="f83a2363631832de" providerId="LiveId" clId="{AA4BF56A-A21F-4B47-A10E-054BD8C2E55E}" dt="2025-02-13T01:34:15.188" v="2710" actId="478"/>
        <pc:sldMkLst>
          <pc:docMk/>
          <pc:sldMk cId="0" sldId="272"/>
        </pc:sldMkLst>
        <pc:spChg chg="add del">
          <ac:chgData name="Robert Jackson" userId="f83a2363631832de" providerId="LiveId" clId="{AA4BF56A-A21F-4B47-A10E-054BD8C2E55E}" dt="2025-02-13T01:33:32.458" v="2677" actId="22"/>
          <ac:spMkLst>
            <pc:docMk/>
            <pc:sldMk cId="0" sldId="272"/>
            <ac:spMk id="3" creationId="{F28F78E5-9B1D-8CD0-B2F5-55DAC1BF0F6F}"/>
          </ac:spMkLst>
        </pc:spChg>
        <pc:spChg chg="add mod">
          <ac:chgData name="Robert Jackson" userId="f83a2363631832de" providerId="LiveId" clId="{AA4BF56A-A21F-4B47-A10E-054BD8C2E55E}" dt="2025-02-13T01:33:49.255" v="2681"/>
          <ac:spMkLst>
            <pc:docMk/>
            <pc:sldMk cId="0" sldId="272"/>
            <ac:spMk id="4" creationId="{88497492-DCEF-F9A7-5EFC-9AF591C9985C}"/>
          </ac:spMkLst>
        </pc:spChg>
        <pc:spChg chg="mod">
          <ac:chgData name="Robert Jackson" userId="f83a2363631832de" providerId="LiveId" clId="{AA4BF56A-A21F-4B47-A10E-054BD8C2E55E}" dt="2025-02-13T00:39:18.518" v="2444" actId="113"/>
          <ac:spMkLst>
            <pc:docMk/>
            <pc:sldMk cId="0" sldId="272"/>
            <ac:spMk id="336" creationId="{00000000-0000-0000-0000-000000000000}"/>
          </ac:spMkLst>
        </pc:spChg>
        <pc:spChg chg="add del mod">
          <ac:chgData name="Robert Jackson" userId="f83a2363631832de" providerId="LiveId" clId="{AA4BF56A-A21F-4B47-A10E-054BD8C2E55E}" dt="2025-02-13T01:34:15.188" v="2710" actId="478"/>
          <ac:spMkLst>
            <pc:docMk/>
            <pc:sldMk cId="0" sldId="272"/>
            <ac:spMk id="338" creationId="{00000000-0000-0000-0000-000000000000}"/>
          </ac:spMkLst>
        </pc:spChg>
        <pc:spChg chg="mod ord">
          <ac:chgData name="Robert Jackson" userId="f83a2363631832de" providerId="LiveId" clId="{AA4BF56A-A21F-4B47-A10E-054BD8C2E55E}" dt="2025-02-13T01:34:01.414" v="2706" actId="1036"/>
          <ac:spMkLst>
            <pc:docMk/>
            <pc:sldMk cId="0" sldId="272"/>
            <ac:spMk id="339" creationId="{00000000-0000-0000-0000-000000000000}"/>
          </ac:spMkLst>
        </pc:spChg>
      </pc:sldChg>
      <pc:sldChg chg="modSp mod modClrScheme chgLayout">
        <pc:chgData name="Robert Jackson" userId="f83a2363631832de" providerId="LiveId" clId="{AA4BF56A-A21F-4B47-A10E-054BD8C2E55E}" dt="2025-02-13T00:39:32.010" v="2447" actId="113"/>
        <pc:sldMkLst>
          <pc:docMk/>
          <pc:sldMk cId="0" sldId="273"/>
        </pc:sldMkLst>
        <pc:spChg chg="mod">
          <ac:chgData name="Robert Jackson" userId="f83a2363631832de" providerId="LiveId" clId="{AA4BF56A-A21F-4B47-A10E-054BD8C2E55E}" dt="2025-02-13T00:39:32.010" v="2447" actId="113"/>
          <ac:spMkLst>
            <pc:docMk/>
            <pc:sldMk cId="0" sldId="273"/>
            <ac:spMk id="345" creationId="{00000000-0000-0000-0000-000000000000}"/>
          </ac:spMkLst>
        </pc:spChg>
      </pc:sldChg>
      <pc:sldChg chg="addSp delSp modSp mod modNotes">
        <pc:chgData name="Robert Jackson" userId="f83a2363631832de" providerId="LiveId" clId="{AA4BF56A-A21F-4B47-A10E-054BD8C2E55E}" dt="2025-02-13T01:47:05.548" v="2798"/>
        <pc:sldMkLst>
          <pc:docMk/>
          <pc:sldMk cId="0" sldId="274"/>
        </pc:sldMkLst>
        <pc:spChg chg="mod">
          <ac:chgData name="Robert Jackson" userId="f83a2363631832de" providerId="LiveId" clId="{AA4BF56A-A21F-4B47-A10E-054BD8C2E55E}" dt="2025-02-13T01:46:51.791" v="2797" actId="113"/>
          <ac:spMkLst>
            <pc:docMk/>
            <pc:sldMk cId="0" sldId="274"/>
            <ac:spMk id="368" creationId="{00000000-0000-0000-0000-000000000000}"/>
          </ac:spMkLst>
        </pc:spChg>
        <pc:picChg chg="add del mod">
          <ac:chgData name="Robert Jackson" userId="f83a2363631832de" providerId="LiveId" clId="{AA4BF56A-A21F-4B47-A10E-054BD8C2E55E}" dt="2025-02-13T01:46:26.946" v="2754" actId="478"/>
          <ac:picMkLst>
            <pc:docMk/>
            <pc:sldMk cId="0" sldId="274"/>
            <ac:picMk id="3" creationId="{9DEE6267-B1B9-122E-B061-2D80AB6C8FDF}"/>
          </ac:picMkLst>
        </pc:picChg>
        <pc:picChg chg="add mod ord">
          <ac:chgData name="Robert Jackson" userId="f83a2363631832de" providerId="LiveId" clId="{AA4BF56A-A21F-4B47-A10E-054BD8C2E55E}" dt="2025-02-13T01:46:42.038" v="2795" actId="171"/>
          <ac:picMkLst>
            <pc:docMk/>
            <pc:sldMk cId="0" sldId="274"/>
            <ac:picMk id="5" creationId="{3576CBFB-E408-B789-C77F-4C55379736CD}"/>
          </ac:picMkLst>
        </pc:picChg>
        <pc:picChg chg="add mod">
          <ac:chgData name="Robert Jackson" userId="f83a2363631832de" providerId="LiveId" clId="{AA4BF56A-A21F-4B47-A10E-054BD8C2E55E}" dt="2025-02-13T01:47:05.548" v="2798"/>
          <ac:picMkLst>
            <pc:docMk/>
            <pc:sldMk cId="0" sldId="274"/>
            <ac:picMk id="6" creationId="{14FCF9C1-3628-CBB7-FADC-43F71B39C7CC}"/>
          </ac:picMkLst>
        </pc:picChg>
      </pc:sldChg>
      <pc:sldChg chg="addSp delSp modSp mod">
        <pc:chgData name="Robert Jackson" userId="f83a2363631832de" providerId="LiveId" clId="{AA4BF56A-A21F-4B47-A10E-054BD8C2E55E}" dt="2025-02-13T01:53:28.944" v="2830" actId="1076"/>
        <pc:sldMkLst>
          <pc:docMk/>
          <pc:sldMk cId="0" sldId="275"/>
        </pc:sldMkLst>
        <pc:spChg chg="add mod">
          <ac:chgData name="Robert Jackson" userId="f83a2363631832de" providerId="LiveId" clId="{AA4BF56A-A21F-4B47-A10E-054BD8C2E55E}" dt="2025-02-13T01:52:32.152" v="2822" actId="313"/>
          <ac:spMkLst>
            <pc:docMk/>
            <pc:sldMk cId="0" sldId="275"/>
            <ac:spMk id="3" creationId="{EC7EE9E1-A105-7A87-009A-9018C1F9F033}"/>
          </ac:spMkLst>
        </pc:spChg>
        <pc:spChg chg="mod">
          <ac:chgData name="Robert Jackson" userId="f83a2363631832de" providerId="LiveId" clId="{AA4BF56A-A21F-4B47-A10E-054BD8C2E55E}" dt="2025-02-13T00:39:55.464" v="2451" actId="113"/>
          <ac:spMkLst>
            <pc:docMk/>
            <pc:sldMk cId="0" sldId="275"/>
            <ac:spMk id="377" creationId="{00000000-0000-0000-0000-000000000000}"/>
          </ac:spMkLst>
        </pc:spChg>
        <pc:spChg chg="del mod">
          <ac:chgData name="Robert Jackson" userId="f83a2363631832de" providerId="LiveId" clId="{AA4BF56A-A21F-4B47-A10E-054BD8C2E55E}" dt="2025-02-13T01:51:49.766" v="2813" actId="478"/>
          <ac:spMkLst>
            <pc:docMk/>
            <pc:sldMk cId="0" sldId="275"/>
            <ac:spMk id="378" creationId="{00000000-0000-0000-0000-000000000000}"/>
          </ac:spMkLst>
        </pc:spChg>
        <pc:spChg chg="mod topLvl">
          <ac:chgData name="Robert Jackson" userId="f83a2363631832de" providerId="LiveId" clId="{AA4BF56A-A21F-4B47-A10E-054BD8C2E55E}" dt="2025-02-13T01:53:28.944" v="2830" actId="1076"/>
          <ac:spMkLst>
            <pc:docMk/>
            <pc:sldMk cId="0" sldId="275"/>
            <ac:spMk id="380" creationId="{00000000-0000-0000-0000-000000000000}"/>
          </ac:spMkLst>
        </pc:spChg>
        <pc:spChg chg="mod topLvl">
          <ac:chgData name="Robert Jackson" userId="f83a2363631832de" providerId="LiveId" clId="{AA4BF56A-A21F-4B47-A10E-054BD8C2E55E}" dt="2025-02-13T01:53:20.038" v="2827" actId="1076"/>
          <ac:spMkLst>
            <pc:docMk/>
            <pc:sldMk cId="0" sldId="275"/>
            <ac:spMk id="381" creationId="{00000000-0000-0000-0000-000000000000}"/>
          </ac:spMkLst>
        </pc:spChg>
        <pc:spChg chg="mod">
          <ac:chgData name="Robert Jackson" userId="f83a2363631832de" providerId="LiveId" clId="{AA4BF56A-A21F-4B47-A10E-054BD8C2E55E}" dt="2025-02-13T01:53:02.833" v="2824" actId="164"/>
          <ac:spMkLst>
            <pc:docMk/>
            <pc:sldMk cId="0" sldId="275"/>
            <ac:spMk id="383" creationId="{00000000-0000-0000-0000-000000000000}"/>
          </ac:spMkLst>
        </pc:spChg>
        <pc:grpChg chg="del">
          <ac:chgData name="Robert Jackson" userId="f83a2363631832de" providerId="LiveId" clId="{AA4BF56A-A21F-4B47-A10E-054BD8C2E55E}" dt="2025-02-13T01:51:08.689" v="2808" actId="165"/>
          <ac:grpSpMkLst>
            <pc:docMk/>
            <pc:sldMk cId="0" sldId="275"/>
            <ac:grpSpMk id="2" creationId="{C81578B2-858A-4333-1946-F52450A1635D}"/>
          </ac:grpSpMkLst>
        </pc:grpChg>
        <pc:grpChg chg="add mod">
          <ac:chgData name="Robert Jackson" userId="f83a2363631832de" providerId="LiveId" clId="{AA4BF56A-A21F-4B47-A10E-054BD8C2E55E}" dt="2025-02-13T01:53:12.396" v="2826" actId="1076"/>
          <ac:grpSpMkLst>
            <pc:docMk/>
            <pc:sldMk cId="0" sldId="275"/>
            <ac:grpSpMk id="4" creationId="{0B557F6E-2257-5149-D9E2-58BDFEB78B7D}"/>
          </ac:grpSpMkLst>
        </pc:grpChg>
        <pc:picChg chg="mod topLvl">
          <ac:chgData name="Robert Jackson" userId="f83a2363631832de" providerId="LiveId" clId="{AA4BF56A-A21F-4B47-A10E-054BD8C2E55E}" dt="2025-02-13T01:53:02.833" v="2824" actId="164"/>
          <ac:picMkLst>
            <pc:docMk/>
            <pc:sldMk cId="0" sldId="275"/>
            <ac:picMk id="374" creationId="{00000000-0000-0000-0000-000000000000}"/>
          </ac:picMkLst>
        </pc:picChg>
        <pc:picChg chg="mod topLvl">
          <ac:chgData name="Robert Jackson" userId="f83a2363631832de" providerId="LiveId" clId="{AA4BF56A-A21F-4B47-A10E-054BD8C2E55E}" dt="2025-02-13T01:53:02.833" v="2824" actId="164"/>
          <ac:picMkLst>
            <pc:docMk/>
            <pc:sldMk cId="0" sldId="275"/>
            <ac:picMk id="375" creationId="{00000000-0000-0000-0000-000000000000}"/>
          </ac:picMkLst>
        </pc:picChg>
        <pc:picChg chg="mod topLvl">
          <ac:chgData name="Robert Jackson" userId="f83a2363631832de" providerId="LiveId" clId="{AA4BF56A-A21F-4B47-A10E-054BD8C2E55E}" dt="2025-02-13T01:53:02.833" v="2824" actId="164"/>
          <ac:picMkLst>
            <pc:docMk/>
            <pc:sldMk cId="0" sldId="275"/>
            <ac:picMk id="376" creationId="{00000000-0000-0000-0000-000000000000}"/>
          </ac:picMkLst>
        </pc:picChg>
        <pc:picChg chg="mod topLvl">
          <ac:chgData name="Robert Jackson" userId="f83a2363631832de" providerId="LiveId" clId="{AA4BF56A-A21F-4B47-A10E-054BD8C2E55E}" dt="2025-02-13T01:53:02.833" v="2824" actId="164"/>
          <ac:picMkLst>
            <pc:docMk/>
            <pc:sldMk cId="0" sldId="275"/>
            <ac:picMk id="382" creationId="{00000000-0000-0000-0000-000000000000}"/>
          </ac:picMkLst>
        </pc:picChg>
        <pc:cxnChg chg="mod topLvl">
          <ac:chgData name="Robert Jackson" userId="f83a2363631832de" providerId="LiveId" clId="{AA4BF56A-A21F-4B47-A10E-054BD8C2E55E}" dt="2025-02-13T01:53:02.833" v="2824" actId="164"/>
          <ac:cxnSpMkLst>
            <pc:docMk/>
            <pc:sldMk cId="0" sldId="275"/>
            <ac:cxnSpMk id="379" creationId="{00000000-0000-0000-0000-000000000000}"/>
          </ac:cxnSpMkLst>
        </pc:cxnChg>
      </pc:sldChg>
      <pc:sldChg chg="addSp delSp modSp mod modClrScheme chgLayout">
        <pc:chgData name="Robert Jackson" userId="f83a2363631832de" providerId="LiveId" clId="{AA4BF56A-A21F-4B47-A10E-054BD8C2E55E}" dt="2025-02-13T01:56:09.490" v="2853" actId="478"/>
        <pc:sldMkLst>
          <pc:docMk/>
          <pc:sldMk cId="0" sldId="276"/>
        </pc:sldMkLst>
        <pc:spChg chg="add mod">
          <ac:chgData name="Robert Jackson" userId="f83a2363631832de" providerId="LiveId" clId="{AA4BF56A-A21F-4B47-A10E-054BD8C2E55E}" dt="2025-02-13T01:56:01.559" v="2852" actId="14100"/>
          <ac:spMkLst>
            <pc:docMk/>
            <pc:sldMk cId="0" sldId="276"/>
            <ac:spMk id="3" creationId="{C761999A-95E1-CE46-6E95-8705A4BB9D3C}"/>
          </ac:spMkLst>
        </pc:spChg>
        <pc:spChg chg="add mod">
          <ac:chgData name="Robert Jackson" userId="f83a2363631832de" providerId="LiveId" clId="{AA4BF56A-A21F-4B47-A10E-054BD8C2E55E}" dt="2025-02-13T01:55:39.330" v="2849"/>
          <ac:spMkLst>
            <pc:docMk/>
            <pc:sldMk cId="0" sldId="276"/>
            <ac:spMk id="5" creationId="{9E2FC38C-8F4B-42E9-5CE3-EBE2C69404C9}"/>
          </ac:spMkLst>
        </pc:spChg>
        <pc:spChg chg="add mod">
          <ac:chgData name="Robert Jackson" userId="f83a2363631832de" providerId="LiveId" clId="{AA4BF56A-A21F-4B47-A10E-054BD8C2E55E}" dt="2025-02-13T01:55:39.330" v="2849"/>
          <ac:spMkLst>
            <pc:docMk/>
            <pc:sldMk cId="0" sldId="276"/>
            <ac:spMk id="6" creationId="{C0091764-FFD3-DE5D-1B2E-711D7EC0CBE3}"/>
          </ac:spMkLst>
        </pc:spChg>
        <pc:spChg chg="mod">
          <ac:chgData name="Robert Jackson" userId="f83a2363631832de" providerId="LiveId" clId="{AA4BF56A-A21F-4B47-A10E-054BD8C2E55E}" dt="2025-02-13T00:40:04.589" v="2453" actId="113"/>
          <ac:spMkLst>
            <pc:docMk/>
            <pc:sldMk cId="0" sldId="276"/>
            <ac:spMk id="388" creationId="{00000000-0000-0000-0000-000000000000}"/>
          </ac:spMkLst>
        </pc:spChg>
        <pc:spChg chg="del mod">
          <ac:chgData name="Robert Jackson" userId="f83a2363631832de" providerId="LiveId" clId="{AA4BF56A-A21F-4B47-A10E-054BD8C2E55E}" dt="2025-02-13T01:56:09.490" v="2853" actId="478"/>
          <ac:spMkLst>
            <pc:docMk/>
            <pc:sldMk cId="0" sldId="276"/>
            <ac:spMk id="389" creationId="{00000000-0000-0000-0000-000000000000}"/>
          </ac:spMkLst>
        </pc:spChg>
        <pc:spChg chg="del mod">
          <ac:chgData name="Robert Jackson" userId="f83a2363631832de" providerId="LiveId" clId="{AA4BF56A-A21F-4B47-A10E-054BD8C2E55E}" dt="2025-02-13T01:55:46.715" v="2850" actId="478"/>
          <ac:spMkLst>
            <pc:docMk/>
            <pc:sldMk cId="0" sldId="276"/>
            <ac:spMk id="391" creationId="{00000000-0000-0000-0000-000000000000}"/>
          </ac:spMkLst>
        </pc:spChg>
        <pc:spChg chg="del mod topLvl">
          <ac:chgData name="Robert Jackson" userId="f83a2363631832de" providerId="LiveId" clId="{AA4BF56A-A21F-4B47-A10E-054BD8C2E55E}" dt="2025-02-13T01:55:46.715" v="2850" actId="478"/>
          <ac:spMkLst>
            <pc:docMk/>
            <pc:sldMk cId="0" sldId="276"/>
            <ac:spMk id="396" creationId="{00000000-0000-0000-0000-000000000000}"/>
          </ac:spMkLst>
        </pc:spChg>
        <pc:grpChg chg="del mod">
          <ac:chgData name="Robert Jackson" userId="f83a2363631832de" providerId="LiveId" clId="{AA4BF56A-A21F-4B47-A10E-054BD8C2E55E}" dt="2025-02-13T01:54:09.315" v="2835" actId="165"/>
          <ac:grpSpMkLst>
            <pc:docMk/>
            <pc:sldMk cId="0" sldId="276"/>
            <ac:grpSpMk id="2" creationId="{68DD5E1F-8014-853A-51D1-BBF6D2581250}"/>
          </ac:grpSpMkLst>
        </pc:grpChg>
        <pc:grpChg chg="add mod">
          <ac:chgData name="Robert Jackson" userId="f83a2363631832de" providerId="LiveId" clId="{AA4BF56A-A21F-4B47-A10E-054BD8C2E55E}" dt="2025-02-13T01:55:23.903" v="2847" actId="1076"/>
          <ac:grpSpMkLst>
            <pc:docMk/>
            <pc:sldMk cId="0" sldId="276"/>
            <ac:grpSpMk id="4" creationId="{75FF1A71-1285-6C3E-CC75-018F9832495B}"/>
          </ac:grpSpMkLst>
        </pc:grpChg>
        <pc:picChg chg="mod topLvl">
          <ac:chgData name="Robert Jackson" userId="f83a2363631832de" providerId="LiveId" clId="{AA4BF56A-A21F-4B47-A10E-054BD8C2E55E}" dt="2025-02-13T01:54:55.025" v="2845" actId="1076"/>
          <ac:picMkLst>
            <pc:docMk/>
            <pc:sldMk cId="0" sldId="276"/>
            <ac:picMk id="390" creationId="{00000000-0000-0000-0000-000000000000}"/>
          </ac:picMkLst>
        </pc:picChg>
        <pc:picChg chg="mod topLvl">
          <ac:chgData name="Robert Jackson" userId="f83a2363631832de" providerId="LiveId" clId="{AA4BF56A-A21F-4B47-A10E-054BD8C2E55E}" dt="2025-02-13T01:55:02.053" v="2846" actId="1076"/>
          <ac:picMkLst>
            <pc:docMk/>
            <pc:sldMk cId="0" sldId="276"/>
            <ac:picMk id="393" creationId="{00000000-0000-0000-0000-000000000000}"/>
          </ac:picMkLst>
        </pc:picChg>
        <pc:picChg chg="mod">
          <ac:chgData name="Robert Jackson" userId="f83a2363631832de" providerId="LiveId" clId="{AA4BF56A-A21F-4B47-A10E-054BD8C2E55E}" dt="2025-02-13T01:54:17.250" v="2836" actId="164"/>
          <ac:picMkLst>
            <pc:docMk/>
            <pc:sldMk cId="0" sldId="276"/>
            <ac:picMk id="394" creationId="{00000000-0000-0000-0000-000000000000}"/>
          </ac:picMkLst>
        </pc:picChg>
        <pc:cxnChg chg="mod topLvl">
          <ac:chgData name="Robert Jackson" userId="f83a2363631832de" providerId="LiveId" clId="{AA4BF56A-A21F-4B47-A10E-054BD8C2E55E}" dt="2025-02-13T01:54:55.025" v="2845" actId="1076"/>
          <ac:cxnSpMkLst>
            <pc:docMk/>
            <pc:sldMk cId="0" sldId="276"/>
            <ac:cxnSpMk id="392" creationId="{00000000-0000-0000-0000-000000000000}"/>
          </ac:cxnSpMkLst>
        </pc:cxnChg>
        <pc:cxnChg chg="mod topLvl">
          <ac:chgData name="Robert Jackson" userId="f83a2363631832de" providerId="LiveId" clId="{AA4BF56A-A21F-4B47-A10E-054BD8C2E55E}" dt="2025-02-13T01:55:02.053" v="2846" actId="1076"/>
          <ac:cxnSpMkLst>
            <pc:docMk/>
            <pc:sldMk cId="0" sldId="276"/>
            <ac:cxnSpMk id="395" creationId="{00000000-0000-0000-0000-000000000000}"/>
          </ac:cxnSpMkLst>
        </pc:cxnChg>
      </pc:sldChg>
      <pc:sldChg chg="modSp mod modClrScheme chgLayout">
        <pc:chgData name="Robert Jackson" userId="f83a2363631832de" providerId="LiveId" clId="{AA4BF56A-A21F-4B47-A10E-054BD8C2E55E}" dt="2025-02-13T00:40:17.640" v="2457" actId="1076"/>
        <pc:sldMkLst>
          <pc:docMk/>
          <pc:sldMk cId="0" sldId="277"/>
        </pc:sldMkLst>
        <pc:spChg chg="mod">
          <ac:chgData name="Robert Jackson" userId="f83a2363631832de" providerId="LiveId" clId="{AA4BF56A-A21F-4B47-A10E-054BD8C2E55E}" dt="2025-02-13T00:40:11.684" v="2455" actId="113"/>
          <ac:spMkLst>
            <pc:docMk/>
            <pc:sldMk cId="0" sldId="277"/>
            <ac:spMk id="401" creationId="{00000000-0000-0000-0000-000000000000}"/>
          </ac:spMkLst>
        </pc:spChg>
        <pc:grpChg chg="mod">
          <ac:chgData name="Robert Jackson" userId="f83a2363631832de" providerId="LiveId" clId="{AA4BF56A-A21F-4B47-A10E-054BD8C2E55E}" dt="2025-02-13T00:40:17.640" v="2457" actId="1076"/>
          <ac:grpSpMkLst>
            <pc:docMk/>
            <pc:sldMk cId="0" sldId="277"/>
            <ac:grpSpMk id="2" creationId="{E8C12BC2-684C-CAD9-B2BD-5C1E93550323}"/>
          </ac:grpSpMkLst>
        </pc:grpChg>
      </pc:sldChg>
      <pc:sldChg chg="addSp delSp modSp mod modClrScheme chgLayout">
        <pc:chgData name="Robert Jackson" userId="f83a2363631832de" providerId="LiveId" clId="{AA4BF56A-A21F-4B47-A10E-054BD8C2E55E}" dt="2025-02-13T01:57:17.466" v="2864" actId="478"/>
        <pc:sldMkLst>
          <pc:docMk/>
          <pc:sldMk cId="0" sldId="278"/>
        </pc:sldMkLst>
        <pc:spChg chg="add mod">
          <ac:chgData name="Robert Jackson" userId="f83a2363631832de" providerId="LiveId" clId="{AA4BF56A-A21F-4B47-A10E-054BD8C2E55E}" dt="2025-02-13T01:57:03.760" v="2860"/>
          <ac:spMkLst>
            <pc:docMk/>
            <pc:sldMk cId="0" sldId="278"/>
            <ac:spMk id="2" creationId="{6AE87D8F-4DD8-67B5-6EA4-938257644FAB}"/>
          </ac:spMkLst>
        </pc:spChg>
        <pc:spChg chg="mod">
          <ac:chgData name="Robert Jackson" userId="f83a2363631832de" providerId="LiveId" clId="{AA4BF56A-A21F-4B47-A10E-054BD8C2E55E}" dt="2025-02-13T00:40:34.835" v="2461" actId="14100"/>
          <ac:spMkLst>
            <pc:docMk/>
            <pc:sldMk cId="0" sldId="278"/>
            <ac:spMk id="428" creationId="{00000000-0000-0000-0000-000000000000}"/>
          </ac:spMkLst>
        </pc:spChg>
        <pc:spChg chg="mod ord">
          <ac:chgData name="Robert Jackson" userId="f83a2363631832de" providerId="LiveId" clId="{AA4BF56A-A21F-4B47-A10E-054BD8C2E55E}" dt="2025-02-13T01:57:12.769" v="2863" actId="170"/>
          <ac:spMkLst>
            <pc:docMk/>
            <pc:sldMk cId="0" sldId="278"/>
            <ac:spMk id="432" creationId="{00000000-0000-0000-0000-000000000000}"/>
          </ac:spMkLst>
        </pc:spChg>
        <pc:spChg chg="del mod">
          <ac:chgData name="Robert Jackson" userId="f83a2363631832de" providerId="LiveId" clId="{AA4BF56A-A21F-4B47-A10E-054BD8C2E55E}" dt="2025-02-13T01:57:17.466" v="2864" actId="478"/>
          <ac:spMkLst>
            <pc:docMk/>
            <pc:sldMk cId="0" sldId="278"/>
            <ac:spMk id="433" creationId="{00000000-0000-0000-0000-000000000000}"/>
          </ac:spMkLst>
        </pc:spChg>
      </pc:sldChg>
      <pc:sldChg chg="addSp delSp modSp mod modClrScheme chgLayout modNotes">
        <pc:chgData name="Robert Jackson" userId="f83a2363631832de" providerId="LiveId" clId="{AA4BF56A-A21F-4B47-A10E-054BD8C2E55E}" dt="2025-02-13T01:58:15.930" v="2876" actId="14100"/>
        <pc:sldMkLst>
          <pc:docMk/>
          <pc:sldMk cId="0" sldId="279"/>
        </pc:sldMkLst>
        <pc:spChg chg="add mod ord">
          <ac:chgData name="Robert Jackson" userId="f83a2363631832de" providerId="LiveId" clId="{AA4BF56A-A21F-4B47-A10E-054BD8C2E55E}" dt="2025-02-13T01:57:59.839" v="2873"/>
          <ac:spMkLst>
            <pc:docMk/>
            <pc:sldMk cId="0" sldId="279"/>
            <ac:spMk id="2" creationId="{8ED0A4D3-D38F-7468-D057-8ACA1E0AEA6E}"/>
          </ac:spMkLst>
        </pc:spChg>
        <pc:spChg chg="mod">
          <ac:chgData name="Robert Jackson" userId="f83a2363631832de" providerId="LiveId" clId="{AA4BF56A-A21F-4B47-A10E-054BD8C2E55E}" dt="2025-02-13T01:58:15.930" v="2876" actId="14100"/>
          <ac:spMkLst>
            <pc:docMk/>
            <pc:sldMk cId="0" sldId="279"/>
            <ac:spMk id="439" creationId="{00000000-0000-0000-0000-000000000000}"/>
          </ac:spMkLst>
        </pc:spChg>
        <pc:spChg chg="del mod">
          <ac:chgData name="Robert Jackson" userId="f83a2363631832de" providerId="LiveId" clId="{AA4BF56A-A21F-4B47-A10E-054BD8C2E55E}" dt="2025-02-13T01:58:02.042" v="2874" actId="478"/>
          <ac:spMkLst>
            <pc:docMk/>
            <pc:sldMk cId="0" sldId="279"/>
            <ac:spMk id="441" creationId="{00000000-0000-0000-0000-000000000000}"/>
          </ac:spMkLst>
        </pc:spChg>
        <pc:spChg chg="mod">
          <ac:chgData name="Robert Jackson" userId="f83a2363631832de" providerId="LiveId" clId="{AA4BF56A-A21F-4B47-A10E-054BD8C2E55E}" dt="2025-02-13T00:48:14.858" v="2520" actId="404"/>
          <ac:spMkLst>
            <pc:docMk/>
            <pc:sldMk cId="0" sldId="279"/>
            <ac:spMk id="442" creationId="{00000000-0000-0000-0000-000000000000}"/>
          </ac:spMkLst>
        </pc:spChg>
      </pc:sldChg>
      <pc:sldChg chg="addSp delSp modSp mod modClrScheme chgLayout modNotes">
        <pc:chgData name="Robert Jackson" userId="f83a2363631832de" providerId="LiveId" clId="{AA4BF56A-A21F-4B47-A10E-054BD8C2E55E}" dt="2025-02-13T01:59:11.916" v="2894" actId="478"/>
        <pc:sldMkLst>
          <pc:docMk/>
          <pc:sldMk cId="0" sldId="280"/>
        </pc:sldMkLst>
        <pc:spChg chg="add del">
          <ac:chgData name="Robert Jackson" userId="f83a2363631832de" providerId="LiveId" clId="{AA4BF56A-A21F-4B47-A10E-054BD8C2E55E}" dt="2025-02-13T01:58:34.567" v="2879" actId="22"/>
          <ac:spMkLst>
            <pc:docMk/>
            <pc:sldMk cId="0" sldId="280"/>
            <ac:spMk id="3" creationId="{1B195572-0C60-C4D3-FF86-86F0BEA998A5}"/>
          </ac:spMkLst>
        </pc:spChg>
        <pc:spChg chg="add mod ord">
          <ac:chgData name="Robert Jackson" userId="f83a2363631832de" providerId="LiveId" clId="{AA4BF56A-A21F-4B47-A10E-054BD8C2E55E}" dt="2025-02-13T01:59:05.648" v="2892"/>
          <ac:spMkLst>
            <pc:docMk/>
            <pc:sldMk cId="0" sldId="280"/>
            <ac:spMk id="4" creationId="{63815D1D-421A-28C8-E162-9DFCF648C516}"/>
          </ac:spMkLst>
        </pc:spChg>
        <pc:spChg chg="mod">
          <ac:chgData name="Robert Jackson" userId="f83a2363631832de" providerId="LiveId" clId="{AA4BF56A-A21F-4B47-A10E-054BD8C2E55E}" dt="2025-02-13T00:41:20.662" v="2468" actId="14100"/>
          <ac:spMkLst>
            <pc:docMk/>
            <pc:sldMk cId="0" sldId="280"/>
            <ac:spMk id="448" creationId="{00000000-0000-0000-0000-000000000000}"/>
          </ac:spMkLst>
        </pc:spChg>
        <pc:spChg chg="del mod">
          <ac:chgData name="Robert Jackson" userId="f83a2363631832de" providerId="LiveId" clId="{AA4BF56A-A21F-4B47-A10E-054BD8C2E55E}" dt="2025-02-13T01:59:11.916" v="2894" actId="478"/>
          <ac:spMkLst>
            <pc:docMk/>
            <pc:sldMk cId="0" sldId="280"/>
            <ac:spMk id="449" creationId="{00000000-0000-0000-0000-000000000000}"/>
          </ac:spMkLst>
        </pc:spChg>
        <pc:spChg chg="mod">
          <ac:chgData name="Robert Jackson" userId="f83a2363631832de" providerId="LiveId" clId="{AA4BF56A-A21F-4B47-A10E-054BD8C2E55E}" dt="2025-02-13T00:48:20.138" v="2521" actId="404"/>
          <ac:spMkLst>
            <pc:docMk/>
            <pc:sldMk cId="0" sldId="280"/>
            <ac:spMk id="450" creationId="{00000000-0000-0000-0000-000000000000}"/>
          </ac:spMkLst>
        </pc:spChg>
        <pc:picChg chg="mod">
          <ac:chgData name="Robert Jackson" userId="f83a2363631832de" providerId="LiveId" clId="{AA4BF56A-A21F-4B47-A10E-054BD8C2E55E}" dt="2025-02-12T22:39:22.422" v="1379" actId="1076"/>
          <ac:picMkLst>
            <pc:docMk/>
            <pc:sldMk cId="0" sldId="280"/>
            <ac:picMk id="451" creationId="{00000000-0000-0000-0000-000000000000}"/>
          </ac:picMkLst>
        </pc:picChg>
      </pc:sldChg>
      <pc:sldChg chg="modSp mod modClrScheme chgLayout modNotes">
        <pc:chgData name="Robert Jackson" userId="f83a2363631832de" providerId="LiveId" clId="{AA4BF56A-A21F-4B47-A10E-054BD8C2E55E}" dt="2025-02-13T00:48:27.424" v="2522" actId="404"/>
        <pc:sldMkLst>
          <pc:docMk/>
          <pc:sldMk cId="0" sldId="281"/>
        </pc:sldMkLst>
        <pc:spChg chg="mod">
          <ac:chgData name="Robert Jackson" userId="f83a2363631832de" providerId="LiveId" clId="{AA4BF56A-A21F-4B47-A10E-054BD8C2E55E}" dt="2025-02-13T00:41:29.413" v="2470" actId="113"/>
          <ac:spMkLst>
            <pc:docMk/>
            <pc:sldMk cId="0" sldId="281"/>
            <ac:spMk id="456" creationId="{00000000-0000-0000-0000-000000000000}"/>
          </ac:spMkLst>
        </pc:spChg>
        <pc:spChg chg="mod">
          <ac:chgData name="Robert Jackson" userId="f83a2363631832de" providerId="LiveId" clId="{AA4BF56A-A21F-4B47-A10E-054BD8C2E55E}" dt="2025-02-13T00:48:27.424" v="2522" actId="404"/>
          <ac:spMkLst>
            <pc:docMk/>
            <pc:sldMk cId="0" sldId="281"/>
            <ac:spMk id="458" creationId="{00000000-0000-0000-0000-000000000000}"/>
          </ac:spMkLst>
        </pc:spChg>
        <pc:spChg chg="mod">
          <ac:chgData name="Robert Jackson" userId="f83a2363631832de" providerId="LiveId" clId="{AA4BF56A-A21F-4B47-A10E-054BD8C2E55E}" dt="2025-02-13T00:48:27.424" v="2522" actId="404"/>
          <ac:spMkLst>
            <pc:docMk/>
            <pc:sldMk cId="0" sldId="281"/>
            <ac:spMk id="460" creationId="{00000000-0000-0000-0000-000000000000}"/>
          </ac:spMkLst>
        </pc:spChg>
        <pc:spChg chg="mod">
          <ac:chgData name="Robert Jackson" userId="f83a2363631832de" providerId="LiveId" clId="{AA4BF56A-A21F-4B47-A10E-054BD8C2E55E}" dt="2025-02-13T00:48:27.424" v="2522" actId="404"/>
          <ac:spMkLst>
            <pc:docMk/>
            <pc:sldMk cId="0" sldId="281"/>
            <ac:spMk id="462" creationId="{00000000-0000-0000-0000-000000000000}"/>
          </ac:spMkLst>
        </pc:spChg>
      </pc:sldChg>
      <pc:sldChg chg="addSp delSp modSp mod modNotes">
        <pc:chgData name="Robert Jackson" userId="f83a2363631832de" providerId="LiveId" clId="{AA4BF56A-A21F-4B47-A10E-054BD8C2E55E}" dt="2025-02-13T02:11:03.425" v="2998" actId="14100"/>
        <pc:sldMkLst>
          <pc:docMk/>
          <pc:sldMk cId="0" sldId="282"/>
        </pc:sldMkLst>
        <pc:spChg chg="mod">
          <ac:chgData name="Robert Jackson" userId="f83a2363631832de" providerId="LiveId" clId="{AA4BF56A-A21F-4B47-A10E-054BD8C2E55E}" dt="2025-02-13T02:11:03.425" v="2998" actId="14100"/>
          <ac:spMkLst>
            <pc:docMk/>
            <pc:sldMk cId="0" sldId="282"/>
            <ac:spMk id="471" creationId="{00000000-0000-0000-0000-000000000000}"/>
          </ac:spMkLst>
        </pc:spChg>
        <pc:picChg chg="add mod">
          <ac:chgData name="Robert Jackson" userId="f83a2363631832de" providerId="LiveId" clId="{AA4BF56A-A21F-4B47-A10E-054BD8C2E55E}" dt="2025-02-13T01:47:11.615" v="2799"/>
          <ac:picMkLst>
            <pc:docMk/>
            <pc:sldMk cId="0" sldId="282"/>
            <ac:picMk id="4" creationId="{3D92DBB1-448E-02D3-AA41-E89DBA0A4ED3}"/>
          </ac:picMkLst>
        </pc:picChg>
        <pc:picChg chg="add mod ord">
          <ac:chgData name="Robert Jackson" userId="f83a2363631832de" providerId="LiveId" clId="{AA4BF56A-A21F-4B47-A10E-054BD8C2E55E}" dt="2025-02-13T02:10:56.411" v="2996" actId="171"/>
          <ac:picMkLst>
            <pc:docMk/>
            <pc:sldMk cId="0" sldId="282"/>
            <ac:picMk id="6" creationId="{3D2D1693-EE09-6AA6-E2DF-DAC0115B887C}"/>
          </ac:picMkLst>
        </pc:picChg>
        <pc:picChg chg="add del mod">
          <ac:chgData name="Robert Jackson" userId="f83a2363631832de" providerId="LiveId" clId="{AA4BF56A-A21F-4B47-A10E-054BD8C2E55E}" dt="2025-02-13T02:10:49.149" v="2987" actId="478"/>
          <ac:picMkLst>
            <pc:docMk/>
            <pc:sldMk cId="0" sldId="282"/>
            <ac:picMk id="7" creationId="{B98D5FB7-9F4B-8BC2-CB2C-2FF75BBD0C61}"/>
          </ac:picMkLst>
        </pc:picChg>
      </pc:sldChg>
      <pc:sldChg chg="addSp delSp modSp mod modNotes">
        <pc:chgData name="Robert Jackson" userId="f83a2363631832de" providerId="LiveId" clId="{AA4BF56A-A21F-4B47-A10E-054BD8C2E55E}" dt="2025-02-13T02:08:55.728" v="2976" actId="20577"/>
        <pc:sldMkLst>
          <pc:docMk/>
          <pc:sldMk cId="0" sldId="283"/>
        </pc:sldMkLst>
        <pc:spChg chg="add mod">
          <ac:chgData name="Robert Jackson" userId="f83a2363631832de" providerId="LiveId" clId="{AA4BF56A-A21F-4B47-A10E-054BD8C2E55E}" dt="2025-02-13T02:05:22.486" v="2950" actId="20577"/>
          <ac:spMkLst>
            <pc:docMk/>
            <pc:sldMk cId="0" sldId="283"/>
            <ac:spMk id="4" creationId="{BC5D8DD3-753F-A186-FCE3-0CA4B0B83356}"/>
          </ac:spMkLst>
        </pc:spChg>
        <pc:spChg chg="add del mod">
          <ac:chgData name="Robert Jackson" userId="f83a2363631832de" providerId="LiveId" clId="{AA4BF56A-A21F-4B47-A10E-054BD8C2E55E}" dt="2025-02-13T02:05:49.448" v="2954" actId="478"/>
          <ac:spMkLst>
            <pc:docMk/>
            <pc:sldMk cId="0" sldId="283"/>
            <ac:spMk id="5" creationId="{1EA71F27-BD2C-454F-A908-0A7E01EBEFA0}"/>
          </ac:spMkLst>
        </pc:spChg>
        <pc:spChg chg="add mod">
          <ac:chgData name="Robert Jackson" userId="f83a2363631832de" providerId="LiveId" clId="{AA4BF56A-A21F-4B47-A10E-054BD8C2E55E}" dt="2025-02-13T02:08:27.211" v="2968" actId="207"/>
          <ac:spMkLst>
            <pc:docMk/>
            <pc:sldMk cId="0" sldId="283"/>
            <ac:spMk id="6" creationId="{5251AC7C-3B93-BC68-0E95-2C33FBFFA6E6}"/>
          </ac:spMkLst>
        </pc:spChg>
        <pc:spChg chg="add mod">
          <ac:chgData name="Robert Jackson" userId="f83a2363631832de" providerId="LiveId" clId="{AA4BF56A-A21F-4B47-A10E-054BD8C2E55E}" dt="2025-02-13T02:08:55.728" v="2976" actId="20577"/>
          <ac:spMkLst>
            <pc:docMk/>
            <pc:sldMk cId="0" sldId="283"/>
            <ac:spMk id="7" creationId="{D4B7CE8E-962C-DEB7-F979-210B8ED3F7BD}"/>
          </ac:spMkLst>
        </pc:spChg>
        <pc:spChg chg="add mod">
          <ac:chgData name="Robert Jackson" userId="f83a2363631832de" providerId="LiveId" clId="{AA4BF56A-A21F-4B47-A10E-054BD8C2E55E}" dt="2025-02-13T02:02:42.506" v="2923" actId="113"/>
          <ac:spMkLst>
            <pc:docMk/>
            <pc:sldMk cId="0" sldId="283"/>
            <ac:spMk id="10" creationId="{D080DBCB-8773-1BF5-910C-4007E3259B65}"/>
          </ac:spMkLst>
        </pc:spChg>
        <pc:spChg chg="add mod">
          <ac:chgData name="Robert Jackson" userId="f83a2363631832de" providerId="LiveId" clId="{AA4BF56A-A21F-4B47-A10E-054BD8C2E55E}" dt="2025-02-13T02:08:27.211" v="2968" actId="207"/>
          <ac:spMkLst>
            <pc:docMk/>
            <pc:sldMk cId="0" sldId="283"/>
            <ac:spMk id="11" creationId="{C94D2F5D-CED5-B73A-EB88-13C6109FB0EE}"/>
          </ac:spMkLst>
        </pc:spChg>
        <pc:spChg chg="mod">
          <ac:chgData name="Robert Jackson" userId="f83a2363631832de" providerId="LiveId" clId="{AA4BF56A-A21F-4B47-A10E-054BD8C2E55E}" dt="2025-02-13T00:41:38.745" v="2473" actId="113"/>
          <ac:spMkLst>
            <pc:docMk/>
            <pc:sldMk cId="0" sldId="283"/>
            <ac:spMk id="477" creationId="{00000000-0000-0000-0000-000000000000}"/>
          </ac:spMkLst>
        </pc:spChg>
        <pc:spChg chg="del mod">
          <ac:chgData name="Robert Jackson" userId="f83a2363631832de" providerId="LiveId" clId="{AA4BF56A-A21F-4B47-A10E-054BD8C2E55E}" dt="2025-02-13T02:06:34.398" v="2966" actId="478"/>
          <ac:spMkLst>
            <pc:docMk/>
            <pc:sldMk cId="0" sldId="283"/>
            <ac:spMk id="478" creationId="{00000000-0000-0000-0000-000000000000}"/>
          </ac:spMkLst>
        </pc:spChg>
        <pc:spChg chg="mod">
          <ac:chgData name="Robert Jackson" userId="f83a2363631832de" providerId="LiveId" clId="{AA4BF56A-A21F-4B47-A10E-054BD8C2E55E}" dt="2025-02-13T02:00:17.418" v="2897" actId="164"/>
          <ac:spMkLst>
            <pc:docMk/>
            <pc:sldMk cId="0" sldId="283"/>
            <ac:spMk id="479" creationId="{00000000-0000-0000-0000-000000000000}"/>
          </ac:spMkLst>
        </pc:spChg>
        <pc:spChg chg="mod">
          <ac:chgData name="Robert Jackson" userId="f83a2363631832de" providerId="LiveId" clId="{AA4BF56A-A21F-4B47-A10E-054BD8C2E55E}" dt="2025-02-13T02:06:15.040" v="2961" actId="1076"/>
          <ac:spMkLst>
            <pc:docMk/>
            <pc:sldMk cId="0" sldId="283"/>
            <ac:spMk id="480" creationId="{00000000-0000-0000-0000-000000000000}"/>
          </ac:spMkLst>
        </pc:spChg>
        <pc:spChg chg="mod">
          <ac:chgData name="Robert Jackson" userId="f83a2363631832de" providerId="LiveId" clId="{AA4BF56A-A21F-4B47-A10E-054BD8C2E55E}" dt="2025-02-13T02:00:13.329" v="2896" actId="164"/>
          <ac:spMkLst>
            <pc:docMk/>
            <pc:sldMk cId="0" sldId="283"/>
            <ac:spMk id="481" creationId="{00000000-0000-0000-0000-000000000000}"/>
          </ac:spMkLst>
        </pc:spChg>
        <pc:spChg chg="mod">
          <ac:chgData name="Robert Jackson" userId="f83a2363631832de" providerId="LiveId" clId="{AA4BF56A-A21F-4B47-A10E-054BD8C2E55E}" dt="2025-02-13T02:00:17.418" v="2897" actId="164"/>
          <ac:spMkLst>
            <pc:docMk/>
            <pc:sldMk cId="0" sldId="283"/>
            <ac:spMk id="482" creationId="{00000000-0000-0000-0000-000000000000}"/>
          </ac:spMkLst>
        </pc:spChg>
        <pc:grpChg chg="add mod">
          <ac:chgData name="Robert Jackson" userId="f83a2363631832de" providerId="LiveId" clId="{AA4BF56A-A21F-4B47-A10E-054BD8C2E55E}" dt="2025-02-13T02:04:59.964" v="2936" actId="1076"/>
          <ac:grpSpMkLst>
            <pc:docMk/>
            <pc:sldMk cId="0" sldId="283"/>
            <ac:grpSpMk id="2" creationId="{178095FF-8490-7BFF-51DD-3B12BF5DDFE3}"/>
          </ac:grpSpMkLst>
        </pc:grpChg>
        <pc:grpChg chg="add mod">
          <ac:chgData name="Robert Jackson" userId="f83a2363631832de" providerId="LiveId" clId="{AA4BF56A-A21F-4B47-A10E-054BD8C2E55E}" dt="2025-02-13T02:04:24.371" v="2933" actId="1076"/>
          <ac:grpSpMkLst>
            <pc:docMk/>
            <pc:sldMk cId="0" sldId="283"/>
            <ac:grpSpMk id="3" creationId="{58CB9629-EF5E-CB88-6025-C1B1D32F59CF}"/>
          </ac:grpSpMkLst>
        </pc:grpChg>
        <pc:grpChg chg="mod">
          <ac:chgData name="Robert Jackson" userId="f83a2363631832de" providerId="LiveId" clId="{AA4BF56A-A21F-4B47-A10E-054BD8C2E55E}" dt="2025-02-13T02:00:13.329" v="2896" actId="164"/>
          <ac:grpSpMkLst>
            <pc:docMk/>
            <pc:sldMk cId="0" sldId="283"/>
            <ac:grpSpMk id="483" creationId="{00000000-0000-0000-0000-000000000000}"/>
          </ac:grpSpMkLst>
        </pc:grpChg>
        <pc:picChg chg="add mod">
          <ac:chgData name="Robert Jackson" userId="f83a2363631832de" providerId="LiveId" clId="{AA4BF56A-A21F-4B47-A10E-054BD8C2E55E}" dt="2025-02-13T02:06:29.108" v="2965" actId="1076"/>
          <ac:picMkLst>
            <pc:docMk/>
            <pc:sldMk cId="0" sldId="283"/>
            <ac:picMk id="8" creationId="{B38CA7A5-0B02-DFA6-33ED-127C87A8C05B}"/>
          </ac:picMkLst>
        </pc:picChg>
        <pc:picChg chg="add mod">
          <ac:chgData name="Robert Jackson" userId="f83a2363631832de" providerId="LiveId" clId="{AA4BF56A-A21F-4B47-A10E-054BD8C2E55E}" dt="2025-02-13T02:08:50.633" v="2975" actId="1076"/>
          <ac:picMkLst>
            <pc:docMk/>
            <pc:sldMk cId="0" sldId="283"/>
            <ac:picMk id="9" creationId="{A19A1D9A-0C3D-1C8A-6F51-D0DAAB961D84}"/>
          </ac:picMkLst>
        </pc:picChg>
      </pc:sldChg>
      <pc:sldChg chg="modSp mod setBg modClrScheme chgLayout modNotes">
        <pc:chgData name="Robert Jackson" userId="f83a2363631832de" providerId="LiveId" clId="{AA4BF56A-A21F-4B47-A10E-054BD8C2E55E}" dt="2025-02-13T00:48:48.035" v="2525" actId="404"/>
        <pc:sldMkLst>
          <pc:docMk/>
          <pc:sldMk cId="0" sldId="284"/>
        </pc:sldMkLst>
        <pc:spChg chg="mod">
          <ac:chgData name="Robert Jackson" userId="f83a2363631832de" providerId="LiveId" clId="{AA4BF56A-A21F-4B47-A10E-054BD8C2E55E}" dt="2025-02-13T00:41:45.278" v="2475" actId="113"/>
          <ac:spMkLst>
            <pc:docMk/>
            <pc:sldMk cId="0" sldId="284"/>
            <ac:spMk id="492" creationId="{00000000-0000-0000-0000-000000000000}"/>
          </ac:spMkLst>
        </pc:spChg>
        <pc:spChg chg="mod">
          <ac:chgData name="Robert Jackson" userId="f83a2363631832de" providerId="LiveId" clId="{AA4BF56A-A21F-4B47-A10E-054BD8C2E55E}" dt="2025-02-12T23:13:43.399" v="1494" actId="1076"/>
          <ac:spMkLst>
            <pc:docMk/>
            <pc:sldMk cId="0" sldId="284"/>
            <ac:spMk id="493" creationId="{00000000-0000-0000-0000-000000000000}"/>
          </ac:spMkLst>
        </pc:spChg>
        <pc:spChg chg="mod">
          <ac:chgData name="Robert Jackson" userId="f83a2363631832de" providerId="LiveId" clId="{AA4BF56A-A21F-4B47-A10E-054BD8C2E55E}" dt="2025-02-13T00:48:48.035" v="2525" actId="404"/>
          <ac:spMkLst>
            <pc:docMk/>
            <pc:sldMk cId="0" sldId="284"/>
            <ac:spMk id="494" creationId="{00000000-0000-0000-0000-000000000000}"/>
          </ac:spMkLst>
        </pc:spChg>
        <pc:spChg chg="mod">
          <ac:chgData name="Robert Jackson" userId="f83a2363631832de" providerId="LiveId" clId="{AA4BF56A-A21F-4B47-A10E-054BD8C2E55E}" dt="2025-02-12T22:38:46.021" v="1377" actId="14861"/>
          <ac:spMkLst>
            <pc:docMk/>
            <pc:sldMk cId="0" sldId="284"/>
            <ac:spMk id="495" creationId="{00000000-0000-0000-0000-000000000000}"/>
          </ac:spMkLst>
        </pc:spChg>
        <pc:spChg chg="mod">
          <ac:chgData name="Robert Jackson" userId="f83a2363631832de" providerId="LiveId" clId="{AA4BF56A-A21F-4B47-A10E-054BD8C2E55E}" dt="2025-02-13T00:48:48.035" v="2525" actId="404"/>
          <ac:spMkLst>
            <pc:docMk/>
            <pc:sldMk cId="0" sldId="284"/>
            <ac:spMk id="496" creationId="{00000000-0000-0000-0000-000000000000}"/>
          </ac:spMkLst>
        </pc:spChg>
        <pc:spChg chg="mod">
          <ac:chgData name="Robert Jackson" userId="f83a2363631832de" providerId="LiveId" clId="{AA4BF56A-A21F-4B47-A10E-054BD8C2E55E}" dt="2025-02-12T22:38:46.021" v="1377" actId="14861"/>
          <ac:spMkLst>
            <pc:docMk/>
            <pc:sldMk cId="0" sldId="284"/>
            <ac:spMk id="497" creationId="{00000000-0000-0000-0000-000000000000}"/>
          </ac:spMkLst>
        </pc:spChg>
        <pc:spChg chg="mod">
          <ac:chgData name="Robert Jackson" userId="f83a2363631832de" providerId="LiveId" clId="{AA4BF56A-A21F-4B47-A10E-054BD8C2E55E}" dt="2025-02-13T00:48:48.035" v="2525" actId="404"/>
          <ac:spMkLst>
            <pc:docMk/>
            <pc:sldMk cId="0" sldId="284"/>
            <ac:spMk id="498" creationId="{00000000-0000-0000-0000-000000000000}"/>
          </ac:spMkLst>
        </pc:spChg>
        <pc:spChg chg="mod">
          <ac:chgData name="Robert Jackson" userId="f83a2363631832de" providerId="LiveId" clId="{AA4BF56A-A21F-4B47-A10E-054BD8C2E55E}" dt="2025-02-12T21:06:14.080" v="1106" actId="14861"/>
          <ac:spMkLst>
            <pc:docMk/>
            <pc:sldMk cId="0" sldId="284"/>
            <ac:spMk id="499" creationId="{00000000-0000-0000-0000-000000000000}"/>
          </ac:spMkLst>
        </pc:spChg>
        <pc:spChg chg="mod">
          <ac:chgData name="Robert Jackson" userId="f83a2363631832de" providerId="LiveId" clId="{AA4BF56A-A21F-4B47-A10E-054BD8C2E55E}" dt="2025-02-12T21:06:14.080" v="1106" actId="14861"/>
          <ac:spMkLst>
            <pc:docMk/>
            <pc:sldMk cId="0" sldId="284"/>
            <ac:spMk id="500" creationId="{00000000-0000-0000-0000-000000000000}"/>
          </ac:spMkLst>
        </pc:spChg>
        <pc:spChg chg="mod">
          <ac:chgData name="Robert Jackson" userId="f83a2363631832de" providerId="LiveId" clId="{AA4BF56A-A21F-4B47-A10E-054BD8C2E55E}" dt="2025-02-12T21:06:14.080" v="1106" actId="14861"/>
          <ac:spMkLst>
            <pc:docMk/>
            <pc:sldMk cId="0" sldId="284"/>
            <ac:spMk id="501" creationId="{00000000-0000-0000-0000-000000000000}"/>
          </ac:spMkLst>
        </pc:spChg>
      </pc:sldChg>
      <pc:sldChg chg="modSp mod modClrScheme chgLayout">
        <pc:chgData name="Robert Jackson" userId="f83a2363631832de" providerId="LiveId" clId="{AA4BF56A-A21F-4B47-A10E-054BD8C2E55E}" dt="2025-02-13T00:51:01.996" v="2539" actId="14861"/>
        <pc:sldMkLst>
          <pc:docMk/>
          <pc:sldMk cId="0" sldId="285"/>
        </pc:sldMkLst>
        <pc:spChg chg="mod">
          <ac:chgData name="Robert Jackson" userId="f83a2363631832de" providerId="LiveId" clId="{AA4BF56A-A21F-4B47-A10E-054BD8C2E55E}" dt="2025-02-13T00:41:52.257" v="2477" actId="113"/>
          <ac:spMkLst>
            <pc:docMk/>
            <pc:sldMk cId="0" sldId="285"/>
            <ac:spMk id="506" creationId="{00000000-0000-0000-0000-000000000000}"/>
          </ac:spMkLst>
        </pc:spChg>
        <pc:spChg chg="mod">
          <ac:chgData name="Robert Jackson" userId="f83a2363631832de" providerId="LiveId" clId="{AA4BF56A-A21F-4B47-A10E-054BD8C2E55E}" dt="2025-02-13T00:51:01.996" v="2539" actId="14861"/>
          <ac:spMkLst>
            <pc:docMk/>
            <pc:sldMk cId="0" sldId="285"/>
            <ac:spMk id="510" creationId="{00000000-0000-0000-0000-000000000000}"/>
          </ac:spMkLst>
        </pc:spChg>
      </pc:sldChg>
      <pc:sldChg chg="addSp delSp modSp new del mod modClrScheme chgLayout">
        <pc:chgData name="Robert Jackson" userId="f83a2363631832de" providerId="LiveId" clId="{AA4BF56A-A21F-4B47-A10E-054BD8C2E55E}" dt="2025-02-12T21:23:47.725" v="1285" actId="47"/>
        <pc:sldMkLst>
          <pc:docMk/>
          <pc:sldMk cId="1430054005" sldId="286"/>
        </pc:sldMkLst>
        <pc:spChg chg="add mod">
          <ac:chgData name="Robert Jackson" userId="f83a2363631832de" providerId="LiveId" clId="{AA4BF56A-A21F-4B47-A10E-054BD8C2E55E}" dt="2025-02-12T19:14:18.312" v="364" actId="6549"/>
          <ac:spMkLst>
            <pc:docMk/>
            <pc:sldMk cId="1430054005" sldId="286"/>
            <ac:spMk id="31" creationId="{DAEC25EF-C0B6-C1BE-16AF-DA0F79137D3E}"/>
          </ac:spMkLst>
        </pc:spChg>
      </pc:sldChg>
      <pc:sldChg chg="addSp delSp modSp add mod setBg">
        <pc:chgData name="Robert Jackson" userId="f83a2363631832de" providerId="LiveId" clId="{AA4BF56A-A21F-4B47-A10E-054BD8C2E55E}" dt="2025-02-13T00:43:30.515" v="2490" actId="1076"/>
        <pc:sldMkLst>
          <pc:docMk/>
          <pc:sldMk cId="571784609" sldId="287"/>
        </pc:sldMkLst>
        <pc:spChg chg="add mod topLvl">
          <ac:chgData name="Robert Jackson" userId="f83a2363631832de" providerId="LiveId" clId="{AA4BF56A-A21F-4B47-A10E-054BD8C2E55E}" dt="2025-02-12T19:21:04.523" v="437" actId="164"/>
          <ac:spMkLst>
            <pc:docMk/>
            <pc:sldMk cId="571784609" sldId="287"/>
            <ac:spMk id="2" creationId="{6FA6E427-52F3-D16F-CE22-2637356715E8}"/>
          </ac:spMkLst>
        </pc:spChg>
        <pc:spChg chg="add mod topLvl">
          <ac:chgData name="Robert Jackson" userId="f83a2363631832de" providerId="LiveId" clId="{AA4BF56A-A21F-4B47-A10E-054BD8C2E55E}" dt="2025-02-12T19:21:07.588" v="438" actId="164"/>
          <ac:spMkLst>
            <pc:docMk/>
            <pc:sldMk cId="571784609" sldId="287"/>
            <ac:spMk id="3" creationId="{15CA2AC5-3B11-446A-C26F-D8CCFECCF328}"/>
          </ac:spMkLst>
        </pc:spChg>
        <pc:spChg chg="add mod topLvl">
          <ac:chgData name="Robert Jackson" userId="f83a2363631832de" providerId="LiveId" clId="{AA4BF56A-A21F-4B47-A10E-054BD8C2E55E}" dt="2025-02-12T19:21:09.898" v="439" actId="164"/>
          <ac:spMkLst>
            <pc:docMk/>
            <pc:sldMk cId="571784609" sldId="287"/>
            <ac:spMk id="4" creationId="{827387B5-6D16-A8B4-A658-B4C3064E693F}"/>
          </ac:spMkLst>
        </pc:spChg>
        <pc:spChg chg="add mod topLvl">
          <ac:chgData name="Robert Jackson" userId="f83a2363631832de" providerId="LiveId" clId="{AA4BF56A-A21F-4B47-A10E-054BD8C2E55E}" dt="2025-02-12T19:21:13.886" v="440" actId="164"/>
          <ac:spMkLst>
            <pc:docMk/>
            <pc:sldMk cId="571784609" sldId="287"/>
            <ac:spMk id="5" creationId="{56BE576F-E5DC-1825-3EC1-8ABBDD2A0616}"/>
          </ac:spMkLst>
        </pc:spChg>
        <pc:spChg chg="mod">
          <ac:chgData name="Robert Jackson" userId="f83a2363631832de" providerId="LiveId" clId="{AA4BF56A-A21F-4B47-A10E-054BD8C2E55E}" dt="2025-02-13T00:43:30.515" v="2490" actId="1076"/>
          <ac:spMkLst>
            <pc:docMk/>
            <pc:sldMk cId="571784609" sldId="287"/>
            <ac:spMk id="8" creationId="{E62B83B5-43C4-38C4-ED20-AE5A717C4D44}"/>
          </ac:spMkLst>
        </pc:spChg>
        <pc:spChg chg="mod topLvl">
          <ac:chgData name="Robert Jackson" userId="f83a2363631832de" providerId="LiveId" clId="{AA4BF56A-A21F-4B47-A10E-054BD8C2E55E}" dt="2025-02-12T19:21:04.523" v="437" actId="164"/>
          <ac:spMkLst>
            <pc:docMk/>
            <pc:sldMk cId="571784609" sldId="287"/>
            <ac:spMk id="20" creationId="{5E71BC87-F861-22DD-C130-210FE9CD4C86}"/>
          </ac:spMkLst>
        </pc:spChg>
        <pc:spChg chg="mod topLvl">
          <ac:chgData name="Robert Jackson" userId="f83a2363631832de" providerId="LiveId" clId="{AA4BF56A-A21F-4B47-A10E-054BD8C2E55E}" dt="2025-02-12T19:21:07.588" v="438" actId="164"/>
          <ac:spMkLst>
            <pc:docMk/>
            <pc:sldMk cId="571784609" sldId="287"/>
            <ac:spMk id="24" creationId="{72DCBD5C-CA98-C6ED-E670-AA238F7F9449}"/>
          </ac:spMkLst>
        </pc:spChg>
        <pc:spChg chg="mod topLvl">
          <ac:chgData name="Robert Jackson" userId="f83a2363631832de" providerId="LiveId" clId="{AA4BF56A-A21F-4B47-A10E-054BD8C2E55E}" dt="2025-02-12T19:21:09.898" v="439" actId="164"/>
          <ac:spMkLst>
            <pc:docMk/>
            <pc:sldMk cId="571784609" sldId="287"/>
            <ac:spMk id="25" creationId="{C10D0ECB-5E59-EB63-BBAB-889E03CE7598}"/>
          </ac:spMkLst>
        </pc:spChg>
        <pc:spChg chg="mod topLvl">
          <ac:chgData name="Robert Jackson" userId="f83a2363631832de" providerId="LiveId" clId="{AA4BF56A-A21F-4B47-A10E-054BD8C2E55E}" dt="2025-02-12T19:21:13.886" v="440" actId="164"/>
          <ac:spMkLst>
            <pc:docMk/>
            <pc:sldMk cId="571784609" sldId="287"/>
            <ac:spMk id="26" creationId="{213FBDD8-6220-9E66-7D50-2346CFE041BA}"/>
          </ac:spMkLst>
        </pc:spChg>
        <pc:spChg chg="mod">
          <ac:chgData name="Robert Jackson" userId="f83a2363631832de" providerId="LiveId" clId="{AA4BF56A-A21F-4B47-A10E-054BD8C2E55E}" dt="2025-02-12T21:01:17.503" v="1091" actId="122"/>
          <ac:spMkLst>
            <pc:docMk/>
            <pc:sldMk cId="571784609" sldId="287"/>
            <ac:spMk id="31" creationId="{257AD8BB-2716-FF4A-A568-ABAC46A5311D}"/>
          </ac:spMkLst>
        </pc:spChg>
        <pc:grpChg chg="add mod">
          <ac:chgData name="Robert Jackson" userId="f83a2363631832de" providerId="LiveId" clId="{AA4BF56A-A21F-4B47-A10E-054BD8C2E55E}" dt="2025-02-12T19:20:05.721" v="434" actId="1076"/>
          <ac:grpSpMkLst>
            <pc:docMk/>
            <pc:sldMk cId="571784609" sldId="287"/>
            <ac:grpSpMk id="6" creationId="{99826292-CE7A-B947-F2E7-FCD95FD45762}"/>
          </ac:grpSpMkLst>
        </pc:grpChg>
        <pc:grpChg chg="add del mod">
          <ac:chgData name="Robert Jackson" userId="f83a2363631832de" providerId="LiveId" clId="{AA4BF56A-A21F-4B47-A10E-054BD8C2E55E}" dt="2025-02-12T19:20:12.128" v="435" actId="165"/>
          <ac:grpSpMkLst>
            <pc:docMk/>
            <pc:sldMk cId="571784609" sldId="287"/>
            <ac:grpSpMk id="7" creationId="{52F5F525-29DE-88A4-3E3B-D74B4B2E3B85}"/>
          </ac:grpSpMkLst>
        </pc:grpChg>
        <pc:grpChg chg="add mod">
          <ac:chgData name="Robert Jackson" userId="f83a2363631832de" providerId="LiveId" clId="{AA4BF56A-A21F-4B47-A10E-054BD8C2E55E}" dt="2025-02-12T19:19:58.557" v="432" actId="1076"/>
          <ac:grpSpMkLst>
            <pc:docMk/>
            <pc:sldMk cId="571784609" sldId="287"/>
            <ac:grpSpMk id="9" creationId="{D6B6E4E6-9868-F232-B36C-1E75494A0AE9}"/>
          </ac:grpSpMkLst>
        </pc:grpChg>
        <pc:grpChg chg="add del mod">
          <ac:chgData name="Robert Jackson" userId="f83a2363631832de" providerId="LiveId" clId="{AA4BF56A-A21F-4B47-A10E-054BD8C2E55E}" dt="2025-02-12T19:20:12.128" v="435" actId="165"/>
          <ac:grpSpMkLst>
            <pc:docMk/>
            <pc:sldMk cId="571784609" sldId="287"/>
            <ac:grpSpMk id="10" creationId="{A092745A-D03D-9A56-A2E1-981157B51756}"/>
          </ac:grpSpMkLst>
        </pc:grpChg>
        <pc:grpChg chg="add mod">
          <ac:chgData name="Robert Jackson" userId="f83a2363631832de" providerId="LiveId" clId="{AA4BF56A-A21F-4B47-A10E-054BD8C2E55E}" dt="2025-02-12T19:25:41.694" v="452" actId="1076"/>
          <ac:grpSpMkLst>
            <pc:docMk/>
            <pc:sldMk cId="571784609" sldId="287"/>
            <ac:grpSpMk id="11" creationId="{A67BF359-D8DC-72BF-7E9B-B6D1DF3D5283}"/>
          </ac:grpSpMkLst>
        </pc:grpChg>
        <pc:grpChg chg="add mod">
          <ac:chgData name="Robert Jackson" userId="f83a2363631832de" providerId="LiveId" clId="{AA4BF56A-A21F-4B47-A10E-054BD8C2E55E}" dt="2025-02-12T19:25:55.006" v="453" actId="465"/>
          <ac:grpSpMkLst>
            <pc:docMk/>
            <pc:sldMk cId="571784609" sldId="287"/>
            <ac:grpSpMk id="12" creationId="{B4A3F453-A27F-0B9F-5E87-460A9671D7E3}"/>
          </ac:grpSpMkLst>
        </pc:grpChg>
        <pc:grpChg chg="add mod">
          <ac:chgData name="Robert Jackson" userId="f83a2363631832de" providerId="LiveId" clId="{AA4BF56A-A21F-4B47-A10E-054BD8C2E55E}" dt="2025-02-12T19:25:55.006" v="453" actId="465"/>
          <ac:grpSpMkLst>
            <pc:docMk/>
            <pc:sldMk cId="571784609" sldId="287"/>
            <ac:grpSpMk id="13" creationId="{B3D1862A-5F4D-56F1-D92D-8A998A0CCC6C}"/>
          </ac:grpSpMkLst>
        </pc:grpChg>
        <pc:grpChg chg="add mod">
          <ac:chgData name="Robert Jackson" userId="f83a2363631832de" providerId="LiveId" clId="{AA4BF56A-A21F-4B47-A10E-054BD8C2E55E}" dt="2025-02-12T19:21:57.995" v="446" actId="1076"/>
          <ac:grpSpMkLst>
            <pc:docMk/>
            <pc:sldMk cId="571784609" sldId="287"/>
            <ac:grpSpMk id="14" creationId="{5F512018-CB2F-60B7-F70D-5875F2CE35E3}"/>
          </ac:grpSpMkLst>
        </pc:grpChg>
        <pc:picChg chg="add del">
          <ac:chgData name="Robert Jackson" userId="f83a2363631832de" providerId="LiveId" clId="{AA4BF56A-A21F-4B47-A10E-054BD8C2E55E}" dt="2025-02-12T20:49:00.584" v="891" actId="478"/>
          <ac:picMkLst>
            <pc:docMk/>
            <pc:sldMk cId="571784609" sldId="287"/>
            <ac:picMk id="1026" creationId="{E76E797C-7724-EC8F-BE7E-5680C8F72FE4}"/>
          </ac:picMkLst>
        </pc:picChg>
      </pc:sldChg>
      <pc:sldChg chg="addSp delSp modSp add mod setBg">
        <pc:chgData name="Robert Jackson" userId="f83a2363631832de" providerId="LiveId" clId="{AA4BF56A-A21F-4B47-A10E-054BD8C2E55E}" dt="2025-02-13T00:43:21.353" v="2488" actId="1076"/>
        <pc:sldMkLst>
          <pc:docMk/>
          <pc:sldMk cId="3220619165" sldId="288"/>
        </pc:sldMkLst>
        <pc:spChg chg="add del mod ord">
          <ac:chgData name="Robert Jackson" userId="f83a2363631832de" providerId="LiveId" clId="{AA4BF56A-A21F-4B47-A10E-054BD8C2E55E}" dt="2025-02-12T21:16:35.601" v="1180" actId="21"/>
          <ac:spMkLst>
            <pc:docMk/>
            <pc:sldMk cId="3220619165" sldId="288"/>
            <ac:spMk id="4" creationId="{544B402F-98E8-E415-DC0D-FA124EB808A3}"/>
          </ac:spMkLst>
        </pc:spChg>
        <pc:spChg chg="add mod ord">
          <ac:chgData name="Robert Jackson" userId="f83a2363631832de" providerId="LiveId" clId="{AA4BF56A-A21F-4B47-A10E-054BD8C2E55E}" dt="2025-02-12T21:21:57.052" v="1234" actId="207"/>
          <ac:spMkLst>
            <pc:docMk/>
            <pc:sldMk cId="3220619165" sldId="288"/>
            <ac:spMk id="5" creationId="{544B402F-98E8-E415-DC0D-FA124EB808A3}"/>
          </ac:spMkLst>
        </pc:spChg>
        <pc:spChg chg="add mod ord">
          <ac:chgData name="Robert Jackson" userId="f83a2363631832de" providerId="LiveId" clId="{AA4BF56A-A21F-4B47-A10E-054BD8C2E55E}" dt="2025-02-12T21:21:08.197" v="1227" actId="14100"/>
          <ac:spMkLst>
            <pc:docMk/>
            <pc:sldMk cId="3220619165" sldId="288"/>
            <ac:spMk id="6" creationId="{3C59CF2C-AC9D-D211-479C-13DC4E54F3E7}"/>
          </ac:spMkLst>
        </pc:spChg>
        <pc:spChg chg="add mod">
          <ac:chgData name="Robert Jackson" userId="f83a2363631832de" providerId="LiveId" clId="{AA4BF56A-A21F-4B47-A10E-054BD8C2E55E}" dt="2025-02-13T00:35:54.218" v="2426"/>
          <ac:spMkLst>
            <pc:docMk/>
            <pc:sldMk cId="3220619165" sldId="288"/>
            <ac:spMk id="7" creationId="{7830F497-C249-495C-80D8-C356BE0488AE}"/>
          </ac:spMkLst>
        </pc:spChg>
        <pc:spChg chg="mod">
          <ac:chgData name="Robert Jackson" userId="f83a2363631832de" providerId="LiveId" clId="{AA4BF56A-A21F-4B47-A10E-054BD8C2E55E}" dt="2025-02-12T21:19:57.032" v="1220" actId="12789"/>
          <ac:spMkLst>
            <pc:docMk/>
            <pc:sldMk cId="3220619165" sldId="288"/>
            <ac:spMk id="174" creationId="{907005BE-4A8D-0442-46A4-92C366FCDABD}"/>
          </ac:spMkLst>
        </pc:spChg>
        <pc:spChg chg="mod">
          <ac:chgData name="Robert Jackson" userId="f83a2363631832de" providerId="LiveId" clId="{AA4BF56A-A21F-4B47-A10E-054BD8C2E55E}" dt="2025-02-13T00:43:21.353" v="2488" actId="1076"/>
          <ac:spMkLst>
            <pc:docMk/>
            <pc:sldMk cId="3220619165" sldId="288"/>
            <ac:spMk id="175" creationId="{6C3389AC-9C93-E3E8-00C5-406CAC88FFD9}"/>
          </ac:spMkLst>
        </pc:spChg>
        <pc:spChg chg="mod">
          <ac:chgData name="Robert Jackson" userId="f83a2363631832de" providerId="LiveId" clId="{AA4BF56A-A21F-4B47-A10E-054BD8C2E55E}" dt="2025-02-12T21:07:45.649" v="1116" actId="164"/>
          <ac:spMkLst>
            <pc:docMk/>
            <pc:sldMk cId="3220619165" sldId="288"/>
            <ac:spMk id="176" creationId="{BCAED1E7-8E11-F308-DC1E-3990AC81BD3A}"/>
          </ac:spMkLst>
        </pc:spChg>
        <pc:spChg chg="mod">
          <ac:chgData name="Robert Jackson" userId="f83a2363631832de" providerId="LiveId" clId="{AA4BF56A-A21F-4B47-A10E-054BD8C2E55E}" dt="2025-02-12T21:21:05.063" v="1226" actId="14100"/>
          <ac:spMkLst>
            <pc:docMk/>
            <pc:sldMk cId="3220619165" sldId="288"/>
            <ac:spMk id="177" creationId="{4E7E8C9C-AACD-A23A-3032-A367F9497BFE}"/>
          </ac:spMkLst>
        </pc:spChg>
        <pc:spChg chg="mod">
          <ac:chgData name="Robert Jackson" userId="f83a2363631832de" providerId="LiveId" clId="{AA4BF56A-A21F-4B47-A10E-054BD8C2E55E}" dt="2025-02-12T21:07:37.147" v="1113" actId="164"/>
          <ac:spMkLst>
            <pc:docMk/>
            <pc:sldMk cId="3220619165" sldId="288"/>
            <ac:spMk id="178" creationId="{0B5BC0A1-04AC-EC3B-5F01-94E052C657F1}"/>
          </ac:spMkLst>
        </pc:spChg>
        <pc:spChg chg="mod">
          <ac:chgData name="Robert Jackson" userId="f83a2363631832de" providerId="LiveId" clId="{AA4BF56A-A21F-4B47-A10E-054BD8C2E55E}" dt="2025-02-12T21:07:37.147" v="1113" actId="164"/>
          <ac:spMkLst>
            <pc:docMk/>
            <pc:sldMk cId="3220619165" sldId="288"/>
            <ac:spMk id="179" creationId="{00237061-B727-8277-D28C-EFDA4A576FC9}"/>
          </ac:spMkLst>
        </pc:spChg>
        <pc:spChg chg="mod">
          <ac:chgData name="Robert Jackson" userId="f83a2363631832de" providerId="LiveId" clId="{AA4BF56A-A21F-4B47-A10E-054BD8C2E55E}" dt="2025-02-12T21:39:52.693" v="1287" actId="207"/>
          <ac:spMkLst>
            <pc:docMk/>
            <pc:sldMk cId="3220619165" sldId="288"/>
            <ac:spMk id="180" creationId="{50870827-F8EC-0738-6A71-3FF099ACB6CB}"/>
          </ac:spMkLst>
        </pc:spChg>
        <pc:grpChg chg="add mod">
          <ac:chgData name="Robert Jackson" userId="f83a2363631832de" providerId="LiveId" clId="{AA4BF56A-A21F-4B47-A10E-054BD8C2E55E}" dt="2025-02-12T21:20:10.269" v="1221" actId="12789"/>
          <ac:grpSpMkLst>
            <pc:docMk/>
            <pc:sldMk cId="3220619165" sldId="288"/>
            <ac:grpSpMk id="2" creationId="{7B7B109E-2BEA-79EB-C769-B8D68D79E934}"/>
          </ac:grpSpMkLst>
        </pc:grpChg>
        <pc:grpChg chg="add mod">
          <ac:chgData name="Robert Jackson" userId="f83a2363631832de" providerId="LiveId" clId="{AA4BF56A-A21F-4B47-A10E-054BD8C2E55E}" dt="2025-02-12T21:19:57.032" v="1220" actId="12789"/>
          <ac:grpSpMkLst>
            <pc:docMk/>
            <pc:sldMk cId="3220619165" sldId="288"/>
            <ac:grpSpMk id="3" creationId="{0BA63624-34DC-3CC5-2C13-7208F7DAB93C}"/>
          </ac:grpSpMkLst>
        </pc:grpChg>
      </pc:sldChg>
      <pc:sldChg chg="modSp add del mod">
        <pc:chgData name="Robert Jackson" userId="f83a2363631832de" providerId="LiveId" clId="{AA4BF56A-A21F-4B47-A10E-054BD8C2E55E}" dt="2025-02-12T19:25:15.730" v="449" actId="47"/>
        <pc:sldMkLst>
          <pc:docMk/>
          <pc:sldMk cId="4056414272" sldId="288"/>
        </pc:sldMkLst>
        <pc:grpChg chg="mod">
          <ac:chgData name="Robert Jackson" userId="f83a2363631832de" providerId="LiveId" clId="{AA4BF56A-A21F-4B47-A10E-054BD8C2E55E}" dt="2025-02-12T19:24:50.933" v="448" actId="553"/>
          <ac:grpSpMkLst>
            <pc:docMk/>
            <pc:sldMk cId="4056414272" sldId="288"/>
            <ac:grpSpMk id="11" creationId="{3BBB816F-0915-A217-422A-B0F00C65C58C}"/>
          </ac:grpSpMkLst>
        </pc:grpChg>
        <pc:grpChg chg="mod">
          <ac:chgData name="Robert Jackson" userId="f83a2363631832de" providerId="LiveId" clId="{AA4BF56A-A21F-4B47-A10E-054BD8C2E55E}" dt="2025-02-12T19:24:50.933" v="448" actId="553"/>
          <ac:grpSpMkLst>
            <pc:docMk/>
            <pc:sldMk cId="4056414272" sldId="288"/>
            <ac:grpSpMk id="12" creationId="{B0FFB385-54FF-36CD-E2EA-5C8743CACDEB}"/>
          </ac:grpSpMkLst>
        </pc:grpChg>
        <pc:grpChg chg="mod">
          <ac:chgData name="Robert Jackson" userId="f83a2363631832de" providerId="LiveId" clId="{AA4BF56A-A21F-4B47-A10E-054BD8C2E55E}" dt="2025-02-12T19:24:50.933" v="448" actId="553"/>
          <ac:grpSpMkLst>
            <pc:docMk/>
            <pc:sldMk cId="4056414272" sldId="288"/>
            <ac:grpSpMk id="13" creationId="{E95C2B00-0053-3035-2C20-E144D4971978}"/>
          </ac:grpSpMkLst>
        </pc:grpChg>
        <pc:grpChg chg="mod">
          <ac:chgData name="Robert Jackson" userId="f83a2363631832de" providerId="LiveId" clId="{AA4BF56A-A21F-4B47-A10E-054BD8C2E55E}" dt="2025-02-12T19:24:50.933" v="448" actId="553"/>
          <ac:grpSpMkLst>
            <pc:docMk/>
            <pc:sldMk cId="4056414272" sldId="288"/>
            <ac:grpSpMk id="14" creationId="{7B7344A1-A6A3-FA60-5214-D564349DF508}"/>
          </ac:grpSpMkLst>
        </pc:grpChg>
      </pc:sldChg>
      <pc:sldChg chg="addSp modSp new mod modShow">
        <pc:chgData name="Robert Jackson" userId="f83a2363631832de" providerId="LiveId" clId="{AA4BF56A-A21F-4B47-A10E-054BD8C2E55E}" dt="2025-02-13T00:44:52.973" v="2497" actId="729"/>
        <pc:sldMkLst>
          <pc:docMk/>
          <pc:sldMk cId="200870680" sldId="289"/>
        </pc:sldMkLst>
        <pc:spChg chg="add mod">
          <ac:chgData name="Robert Jackson" userId="f83a2363631832de" providerId="LiveId" clId="{AA4BF56A-A21F-4B47-A10E-054BD8C2E55E}" dt="2025-02-13T00:35:31.392" v="2423" actId="113"/>
          <ac:spMkLst>
            <pc:docMk/>
            <pc:sldMk cId="200870680" sldId="289"/>
            <ac:spMk id="9" creationId="{1F61E15D-CEB0-4917-13EA-E5EDBF9A3CA5}"/>
          </ac:spMkLst>
        </pc:spChg>
        <pc:grpChg chg="add mod">
          <ac:chgData name="Robert Jackson" userId="f83a2363631832de" providerId="LiveId" clId="{AA4BF56A-A21F-4B47-A10E-054BD8C2E55E}" dt="2025-02-13T00:34:26.307" v="2404" actId="1076"/>
          <ac:grpSpMkLst>
            <pc:docMk/>
            <pc:sldMk cId="200870680" sldId="289"/>
            <ac:grpSpMk id="8" creationId="{45B39475-06BC-AF1E-095D-3319ACDC4EF6}"/>
          </ac:grpSpMkLst>
        </pc:grpChg>
        <pc:picChg chg="add mod">
          <ac:chgData name="Robert Jackson" userId="f83a2363631832de" providerId="LiveId" clId="{AA4BF56A-A21F-4B47-A10E-054BD8C2E55E}" dt="2025-02-13T00:34:21.302" v="2402" actId="164"/>
          <ac:picMkLst>
            <pc:docMk/>
            <pc:sldMk cId="200870680" sldId="289"/>
            <ac:picMk id="5" creationId="{B1671235-1E63-3560-014D-7FC2937075C3}"/>
          </ac:picMkLst>
        </pc:picChg>
        <pc:picChg chg="add mod">
          <ac:chgData name="Robert Jackson" userId="f83a2363631832de" providerId="LiveId" clId="{AA4BF56A-A21F-4B47-A10E-054BD8C2E55E}" dt="2025-02-13T00:34:37.293" v="2407" actId="1076"/>
          <ac:picMkLst>
            <pc:docMk/>
            <pc:sldMk cId="200870680" sldId="289"/>
            <ac:picMk id="7" creationId="{C8CCE55D-BC82-1C13-95E5-84FD63158411}"/>
          </ac:picMkLst>
        </pc:picChg>
      </pc:sldChg>
      <pc:sldMasterChg chg="modSp addSldLayout modSldLayout sldLayoutOrd">
        <pc:chgData name="Robert Jackson" userId="f83a2363631832de" providerId="LiveId" clId="{AA4BF56A-A21F-4B47-A10E-054BD8C2E55E}" dt="2025-02-13T01:49:30.401" v="2802" actId="478"/>
        <pc:sldMasterMkLst>
          <pc:docMk/>
          <pc:sldMasterMk cId="0" sldId="2147483685"/>
        </pc:sldMasterMkLst>
        <pc:sldLayoutChg chg="addSp delSp modSp mod">
          <pc:chgData name="Robert Jackson" userId="f83a2363631832de" providerId="LiveId" clId="{AA4BF56A-A21F-4B47-A10E-054BD8C2E55E}" dt="2025-02-13T01:49:30.401" v="2802" actId="478"/>
          <pc:sldLayoutMkLst>
            <pc:docMk/>
            <pc:sldMasterMk cId="0" sldId="2147483685"/>
            <pc:sldLayoutMk cId="0" sldId="2147483648"/>
          </pc:sldLayoutMkLst>
          <pc:picChg chg="add mod">
            <ac:chgData name="Robert Jackson" userId="f83a2363631832de" providerId="LiveId" clId="{AA4BF56A-A21F-4B47-A10E-054BD8C2E55E}" dt="2025-02-12T20:13:15.760" v="756"/>
            <ac:picMkLst>
              <pc:docMk/>
              <pc:sldMasterMk cId="0" sldId="2147483685"/>
              <pc:sldLayoutMk cId="0" sldId="2147483648"/>
              <ac:picMk id="2" creationId="{99DBA891-1FA5-FC0C-E2E5-78184FE8BD4C}"/>
            </ac:picMkLst>
          </pc:picChg>
          <pc:picChg chg="del">
            <ac:chgData name="Robert Jackson" userId="f83a2363631832de" providerId="LiveId" clId="{AA4BF56A-A21F-4B47-A10E-054BD8C2E55E}" dt="2025-02-13T01:49:30.401" v="2802" actId="478"/>
            <ac:picMkLst>
              <pc:docMk/>
              <pc:sldMasterMk cId="0" sldId="2147483685"/>
              <pc:sldLayoutMk cId="0" sldId="2147483648"/>
              <ac:picMk id="13" creationId="{00000000-0000-0000-0000-000000000000}"/>
            </ac:picMkLst>
          </pc:picChg>
        </pc:sldLayoutChg>
        <pc:sldLayoutChg chg="addSp modSp">
          <pc:chgData name="Robert Jackson" userId="f83a2363631832de" providerId="LiveId" clId="{AA4BF56A-A21F-4B47-A10E-054BD8C2E55E}" dt="2025-02-12T21:02:30.139" v="1100"/>
          <pc:sldLayoutMkLst>
            <pc:docMk/>
            <pc:sldMasterMk cId="0" sldId="2147483685"/>
            <pc:sldLayoutMk cId="0" sldId="2147483649"/>
          </pc:sldLayoutMkLst>
          <pc:picChg chg="add mod">
            <ac:chgData name="Robert Jackson" userId="f83a2363631832de" providerId="LiveId" clId="{AA4BF56A-A21F-4B47-A10E-054BD8C2E55E}" dt="2025-02-12T21:02:30.139" v="1100"/>
            <ac:picMkLst>
              <pc:docMk/>
              <pc:sldMasterMk cId="0" sldId="2147483685"/>
              <pc:sldLayoutMk cId="0" sldId="2147483649"/>
              <ac:picMk id="2" creationId="{8264036C-3042-CCCA-B9F8-D15C615B2F94}"/>
            </ac:picMkLst>
          </pc:picChg>
        </pc:sldLayoutChg>
        <pc:sldLayoutChg chg="addSp modSp">
          <pc:chgData name="Robert Jackson" userId="f83a2363631832de" providerId="LiveId" clId="{AA4BF56A-A21F-4B47-A10E-054BD8C2E55E}" dt="2025-02-12T21:02:28.425" v="1099"/>
          <pc:sldLayoutMkLst>
            <pc:docMk/>
            <pc:sldMasterMk cId="0" sldId="2147483685"/>
            <pc:sldLayoutMk cId="0" sldId="2147483650"/>
          </pc:sldLayoutMkLst>
          <pc:picChg chg="add mod">
            <ac:chgData name="Robert Jackson" userId="f83a2363631832de" providerId="LiveId" clId="{AA4BF56A-A21F-4B47-A10E-054BD8C2E55E}" dt="2025-02-12T21:02:28.425" v="1099"/>
            <ac:picMkLst>
              <pc:docMk/>
              <pc:sldMasterMk cId="0" sldId="2147483685"/>
              <pc:sldLayoutMk cId="0" sldId="2147483650"/>
              <ac:picMk id="2" creationId="{859CA008-97EE-031B-2EE6-01CD188B947E}"/>
            </ac:picMkLst>
          </pc:picChg>
        </pc:sldLayoutChg>
        <pc:sldLayoutChg chg="addSp modSp">
          <pc:chgData name="Robert Jackson" userId="f83a2363631832de" providerId="LiveId" clId="{AA4BF56A-A21F-4B47-A10E-054BD8C2E55E}" dt="2025-02-12T21:02:26.541" v="1098"/>
          <pc:sldLayoutMkLst>
            <pc:docMk/>
            <pc:sldMasterMk cId="0" sldId="2147483685"/>
            <pc:sldLayoutMk cId="0" sldId="2147483651"/>
          </pc:sldLayoutMkLst>
          <pc:picChg chg="add mod">
            <ac:chgData name="Robert Jackson" userId="f83a2363631832de" providerId="LiveId" clId="{AA4BF56A-A21F-4B47-A10E-054BD8C2E55E}" dt="2025-02-12T21:02:26.541" v="1098"/>
            <ac:picMkLst>
              <pc:docMk/>
              <pc:sldMasterMk cId="0" sldId="2147483685"/>
              <pc:sldLayoutMk cId="0" sldId="2147483651"/>
              <ac:picMk id="2" creationId="{D283CADB-378F-2434-16E7-AE9FA63D2079}"/>
            </ac:picMkLst>
          </pc:picChg>
        </pc:sldLayoutChg>
        <pc:sldLayoutChg chg="addSp modSp">
          <pc:chgData name="Robert Jackson" userId="f83a2363631832de" providerId="LiveId" clId="{AA4BF56A-A21F-4B47-A10E-054BD8C2E55E}" dt="2025-02-12T21:02:24.627" v="1097"/>
          <pc:sldLayoutMkLst>
            <pc:docMk/>
            <pc:sldMasterMk cId="0" sldId="2147483685"/>
            <pc:sldLayoutMk cId="0" sldId="2147483652"/>
          </pc:sldLayoutMkLst>
          <pc:picChg chg="add mod">
            <ac:chgData name="Robert Jackson" userId="f83a2363631832de" providerId="LiveId" clId="{AA4BF56A-A21F-4B47-A10E-054BD8C2E55E}" dt="2025-02-12T21:02:24.627" v="1097"/>
            <ac:picMkLst>
              <pc:docMk/>
              <pc:sldMasterMk cId="0" sldId="2147483685"/>
              <pc:sldLayoutMk cId="0" sldId="2147483652"/>
              <ac:picMk id="2" creationId="{03E4E763-EEE9-E92E-4A26-69A82CF8D912}"/>
            </ac:picMkLst>
          </pc:picChg>
        </pc:sldLayoutChg>
        <pc:sldLayoutChg chg="addSp modSp">
          <pc:chgData name="Robert Jackson" userId="f83a2363631832de" providerId="LiveId" clId="{AA4BF56A-A21F-4B47-A10E-054BD8C2E55E}" dt="2025-02-12T21:02:22.486" v="1096"/>
          <pc:sldLayoutMkLst>
            <pc:docMk/>
            <pc:sldMasterMk cId="0" sldId="2147483685"/>
            <pc:sldLayoutMk cId="0" sldId="2147483653"/>
          </pc:sldLayoutMkLst>
          <pc:picChg chg="add mod">
            <ac:chgData name="Robert Jackson" userId="f83a2363631832de" providerId="LiveId" clId="{AA4BF56A-A21F-4B47-A10E-054BD8C2E55E}" dt="2025-02-12T21:02:22.486" v="1096"/>
            <ac:picMkLst>
              <pc:docMk/>
              <pc:sldMasterMk cId="0" sldId="2147483685"/>
              <pc:sldLayoutMk cId="0" sldId="2147483653"/>
              <ac:picMk id="2" creationId="{1CF6B4AE-D72B-C45C-062C-D4D45E53CC00}"/>
            </ac:picMkLst>
          </pc:picChg>
        </pc:sldLayoutChg>
        <pc:sldLayoutChg chg="addSp modSp">
          <pc:chgData name="Robert Jackson" userId="f83a2363631832de" providerId="LiveId" clId="{AA4BF56A-A21F-4B47-A10E-054BD8C2E55E}" dt="2025-02-12T21:02:20.751" v="1095"/>
          <pc:sldLayoutMkLst>
            <pc:docMk/>
            <pc:sldMasterMk cId="0" sldId="2147483685"/>
            <pc:sldLayoutMk cId="0" sldId="2147483654"/>
          </pc:sldLayoutMkLst>
          <pc:picChg chg="add mod">
            <ac:chgData name="Robert Jackson" userId="f83a2363631832de" providerId="LiveId" clId="{AA4BF56A-A21F-4B47-A10E-054BD8C2E55E}" dt="2025-02-12T21:02:20.751" v="1095"/>
            <ac:picMkLst>
              <pc:docMk/>
              <pc:sldMasterMk cId="0" sldId="2147483685"/>
              <pc:sldLayoutMk cId="0" sldId="2147483654"/>
              <ac:picMk id="2" creationId="{8F4D234A-25ED-38F6-1B86-1E0C241E93D3}"/>
            </ac:picMkLst>
          </pc:picChg>
        </pc:sldLayoutChg>
        <pc:sldLayoutChg chg="addSp modSp">
          <pc:chgData name="Robert Jackson" userId="f83a2363631832de" providerId="LiveId" clId="{AA4BF56A-A21F-4B47-A10E-054BD8C2E55E}" dt="2025-02-12T21:02:18.022" v="1094"/>
          <pc:sldLayoutMkLst>
            <pc:docMk/>
            <pc:sldMasterMk cId="0" sldId="2147483685"/>
            <pc:sldLayoutMk cId="0" sldId="2147483655"/>
          </pc:sldLayoutMkLst>
          <pc:picChg chg="add mod">
            <ac:chgData name="Robert Jackson" userId="f83a2363631832de" providerId="LiveId" clId="{AA4BF56A-A21F-4B47-A10E-054BD8C2E55E}" dt="2025-02-12T21:02:18.022" v="1094"/>
            <ac:picMkLst>
              <pc:docMk/>
              <pc:sldMasterMk cId="0" sldId="2147483685"/>
              <pc:sldLayoutMk cId="0" sldId="2147483655"/>
              <ac:picMk id="2" creationId="{CA4BD286-0CD6-DDC2-EC53-76C2A5BBAC67}"/>
            </ac:picMkLst>
          </pc:picChg>
        </pc:sldLayoutChg>
        <pc:sldLayoutChg chg="addSp modSp">
          <pc:chgData name="Robert Jackson" userId="f83a2363631832de" providerId="LiveId" clId="{AA4BF56A-A21F-4B47-A10E-054BD8C2E55E}" dt="2025-02-12T21:02:15.845" v="1093"/>
          <pc:sldLayoutMkLst>
            <pc:docMk/>
            <pc:sldMasterMk cId="0" sldId="2147483685"/>
            <pc:sldLayoutMk cId="0" sldId="2147483656"/>
          </pc:sldLayoutMkLst>
          <pc:picChg chg="add mod">
            <ac:chgData name="Robert Jackson" userId="f83a2363631832de" providerId="LiveId" clId="{AA4BF56A-A21F-4B47-A10E-054BD8C2E55E}" dt="2025-02-12T21:02:15.845" v="1093"/>
            <ac:picMkLst>
              <pc:docMk/>
              <pc:sldMasterMk cId="0" sldId="2147483685"/>
              <pc:sldLayoutMk cId="0" sldId="2147483656"/>
              <ac:picMk id="2" creationId="{B9C1C2CB-1577-AF23-51BF-A5F7233FB7F5}"/>
            </ac:picMkLst>
          </pc:picChg>
        </pc:sldLayoutChg>
        <pc:sldLayoutChg chg="addSp modSp">
          <pc:chgData name="Robert Jackson" userId="f83a2363631832de" providerId="LiveId" clId="{AA4BF56A-A21F-4B47-A10E-054BD8C2E55E}" dt="2025-02-12T21:02:14.217" v="1092"/>
          <pc:sldLayoutMkLst>
            <pc:docMk/>
            <pc:sldMasterMk cId="0" sldId="2147483685"/>
            <pc:sldLayoutMk cId="0" sldId="2147483657"/>
          </pc:sldLayoutMkLst>
          <pc:picChg chg="add mod">
            <ac:chgData name="Robert Jackson" userId="f83a2363631832de" providerId="LiveId" clId="{AA4BF56A-A21F-4B47-A10E-054BD8C2E55E}" dt="2025-02-12T21:02:14.217" v="1092"/>
            <ac:picMkLst>
              <pc:docMk/>
              <pc:sldMasterMk cId="0" sldId="2147483685"/>
              <pc:sldLayoutMk cId="0" sldId="2147483657"/>
              <ac:picMk id="2" creationId="{97BA4A89-9FE6-C055-533C-59C518BA1C8F}"/>
            </ac:picMkLst>
          </pc:picChg>
        </pc:sldLayoutChg>
        <pc:sldLayoutChg chg="addSp modSp mod">
          <pc:chgData name="Robert Jackson" userId="f83a2363631832de" providerId="LiveId" clId="{AA4BF56A-A21F-4B47-A10E-054BD8C2E55E}" dt="2025-02-12T20:42:02.450" v="873" actId="14100"/>
          <pc:sldLayoutMkLst>
            <pc:docMk/>
            <pc:sldMasterMk cId="0" sldId="2147483685"/>
            <pc:sldLayoutMk cId="0" sldId="2147483658"/>
          </pc:sldLayoutMkLst>
          <pc:spChg chg="add mod ord">
            <ac:chgData name="Robert Jackson" userId="f83a2363631832de" providerId="LiveId" clId="{AA4BF56A-A21F-4B47-A10E-054BD8C2E55E}" dt="2025-02-12T20:42:02.450" v="873" actId="14100"/>
            <ac:spMkLst>
              <pc:docMk/>
              <pc:sldMasterMk cId="0" sldId="2147483685"/>
              <pc:sldLayoutMk cId="0" sldId="2147483658"/>
              <ac:spMk id="4" creationId="{6B721C20-9E54-7EAC-880E-C1D284C3AE6D}"/>
            </ac:spMkLst>
          </pc:spChg>
          <pc:spChg chg="mod ord">
            <ac:chgData name="Robert Jackson" userId="f83a2363631832de" providerId="LiveId" clId="{AA4BF56A-A21F-4B47-A10E-054BD8C2E55E}" dt="2025-02-12T20:09:38.921" v="730" actId="2085"/>
            <ac:spMkLst>
              <pc:docMk/>
              <pc:sldMasterMk cId="0" sldId="2147483685"/>
              <pc:sldLayoutMk cId="0" sldId="2147483658"/>
              <ac:spMk id="51" creationId="{00000000-0000-0000-0000-000000000000}"/>
            </ac:spMkLst>
          </pc:spChg>
          <pc:picChg chg="mod">
            <ac:chgData name="Robert Jackson" userId="f83a2363631832de" providerId="LiveId" clId="{AA4BF56A-A21F-4B47-A10E-054BD8C2E55E}" dt="2025-02-12T20:13:03.777" v="755" actId="1367"/>
            <ac:picMkLst>
              <pc:docMk/>
              <pc:sldMasterMk cId="0" sldId="2147483685"/>
              <pc:sldLayoutMk cId="0" sldId="2147483658"/>
              <ac:picMk id="52" creationId="{00000000-0000-0000-0000-000000000000}"/>
            </ac:picMkLst>
          </pc:picChg>
        </pc:sldLayoutChg>
        <pc:sldLayoutChg chg="addSp delSp modSp mod">
          <pc:chgData name="Robert Jackson" userId="f83a2363631832de" providerId="LiveId" clId="{AA4BF56A-A21F-4B47-A10E-054BD8C2E55E}" dt="2025-02-12T20:11:30.247" v="740"/>
          <pc:sldLayoutMkLst>
            <pc:docMk/>
            <pc:sldMasterMk cId="0" sldId="2147483685"/>
            <pc:sldLayoutMk cId="0" sldId="2147483659"/>
          </pc:sldLayoutMkLst>
          <pc:picChg chg="add mod">
            <ac:chgData name="Robert Jackson" userId="f83a2363631832de" providerId="LiveId" clId="{AA4BF56A-A21F-4B47-A10E-054BD8C2E55E}" dt="2025-02-12T20:11:30.247" v="740"/>
            <ac:picMkLst>
              <pc:docMk/>
              <pc:sldMasterMk cId="0" sldId="2147483685"/>
              <pc:sldLayoutMk cId="0" sldId="2147483659"/>
              <ac:picMk id="2" creationId="{543435DA-A614-FDE8-38E0-5D3162BB88C7}"/>
            </ac:picMkLst>
          </pc:picChg>
          <pc:picChg chg="del">
            <ac:chgData name="Robert Jackson" userId="f83a2363631832de" providerId="LiveId" clId="{AA4BF56A-A21F-4B47-A10E-054BD8C2E55E}" dt="2025-02-12T20:11:28.929" v="739" actId="478"/>
            <ac:picMkLst>
              <pc:docMk/>
              <pc:sldMasterMk cId="0" sldId="2147483685"/>
              <pc:sldLayoutMk cId="0" sldId="2147483659"/>
              <ac:picMk id="56" creationId="{00000000-0000-0000-0000-000000000000}"/>
            </ac:picMkLst>
          </pc:picChg>
        </pc:sldLayoutChg>
        <pc:sldLayoutChg chg="addSp delSp modSp mod">
          <pc:chgData name="Robert Jackson" userId="f83a2363631832de" providerId="LiveId" clId="{AA4BF56A-A21F-4B47-A10E-054BD8C2E55E}" dt="2025-02-12T20:11:37.294" v="742" actId="478"/>
          <pc:sldLayoutMkLst>
            <pc:docMk/>
            <pc:sldMasterMk cId="0" sldId="2147483685"/>
            <pc:sldLayoutMk cId="0" sldId="2147483660"/>
          </pc:sldLayoutMkLst>
          <pc:picChg chg="add mod">
            <ac:chgData name="Robert Jackson" userId="f83a2363631832de" providerId="LiveId" clId="{AA4BF56A-A21F-4B47-A10E-054BD8C2E55E}" dt="2025-02-12T20:11:35.220" v="741"/>
            <ac:picMkLst>
              <pc:docMk/>
              <pc:sldMasterMk cId="0" sldId="2147483685"/>
              <pc:sldLayoutMk cId="0" sldId="2147483660"/>
              <ac:picMk id="2" creationId="{EBE7E837-465F-B3A0-D245-21D1C3B410EE}"/>
            </ac:picMkLst>
          </pc:picChg>
          <pc:picChg chg="del">
            <ac:chgData name="Robert Jackson" userId="f83a2363631832de" providerId="LiveId" clId="{AA4BF56A-A21F-4B47-A10E-054BD8C2E55E}" dt="2025-02-12T20:11:37.294" v="742" actId="478"/>
            <ac:picMkLst>
              <pc:docMk/>
              <pc:sldMasterMk cId="0" sldId="2147483685"/>
              <pc:sldLayoutMk cId="0" sldId="2147483660"/>
              <ac:picMk id="60" creationId="{00000000-0000-0000-0000-000000000000}"/>
            </ac:picMkLst>
          </pc:picChg>
        </pc:sldLayoutChg>
        <pc:sldLayoutChg chg="addSp delSp modSp mod ord">
          <pc:chgData name="Robert Jackson" userId="f83a2363631832de" providerId="LiveId" clId="{AA4BF56A-A21F-4B47-A10E-054BD8C2E55E}" dt="2025-02-12T20:12:30.265" v="754" actId="20578"/>
          <pc:sldLayoutMkLst>
            <pc:docMk/>
            <pc:sldMasterMk cId="0" sldId="2147483685"/>
            <pc:sldLayoutMk cId="0" sldId="2147483661"/>
          </pc:sldLayoutMkLst>
          <pc:picChg chg="add mod">
            <ac:chgData name="Robert Jackson" userId="f83a2363631832de" providerId="LiveId" clId="{AA4BF56A-A21F-4B47-A10E-054BD8C2E55E}" dt="2025-02-12T20:11:48.135" v="744"/>
            <ac:picMkLst>
              <pc:docMk/>
              <pc:sldMasterMk cId="0" sldId="2147483685"/>
              <pc:sldLayoutMk cId="0" sldId="2147483661"/>
              <ac:picMk id="2" creationId="{7D0E47E0-3D09-4C0F-8BAB-12402F8EDDD9}"/>
            </ac:picMkLst>
          </pc:picChg>
          <pc:picChg chg="del">
            <ac:chgData name="Robert Jackson" userId="f83a2363631832de" providerId="LiveId" clId="{AA4BF56A-A21F-4B47-A10E-054BD8C2E55E}" dt="2025-02-12T20:11:47.328" v="743" actId="478"/>
            <ac:picMkLst>
              <pc:docMk/>
              <pc:sldMasterMk cId="0" sldId="2147483685"/>
              <pc:sldLayoutMk cId="0" sldId="2147483661"/>
              <ac:picMk id="64" creationId="{00000000-0000-0000-0000-000000000000}"/>
            </ac:picMkLst>
          </pc:picChg>
        </pc:sldLayoutChg>
        <pc:sldLayoutChg chg="addSp delSp modSp mod">
          <pc:chgData name="Robert Jackson" userId="f83a2363631832de" providerId="LiveId" clId="{AA4BF56A-A21F-4B47-A10E-054BD8C2E55E}" dt="2025-02-12T20:11:53.255" v="746"/>
          <pc:sldLayoutMkLst>
            <pc:docMk/>
            <pc:sldMasterMk cId="0" sldId="2147483685"/>
            <pc:sldLayoutMk cId="0" sldId="2147483662"/>
          </pc:sldLayoutMkLst>
          <pc:picChg chg="add mod">
            <ac:chgData name="Robert Jackson" userId="f83a2363631832de" providerId="LiveId" clId="{AA4BF56A-A21F-4B47-A10E-054BD8C2E55E}" dt="2025-02-12T20:11:53.255" v="746"/>
            <ac:picMkLst>
              <pc:docMk/>
              <pc:sldMasterMk cId="0" sldId="2147483685"/>
              <pc:sldLayoutMk cId="0" sldId="2147483662"/>
              <ac:picMk id="2" creationId="{9E522CCB-DA4C-830A-9BE4-7A463AFDA538}"/>
            </ac:picMkLst>
          </pc:picChg>
          <pc:picChg chg="del">
            <ac:chgData name="Robert Jackson" userId="f83a2363631832de" providerId="LiveId" clId="{AA4BF56A-A21F-4B47-A10E-054BD8C2E55E}" dt="2025-02-12T20:11:52.295" v="745" actId="478"/>
            <ac:picMkLst>
              <pc:docMk/>
              <pc:sldMasterMk cId="0" sldId="2147483685"/>
              <pc:sldLayoutMk cId="0" sldId="2147483662"/>
              <ac:picMk id="68" creationId="{00000000-0000-0000-0000-000000000000}"/>
            </ac:picMkLst>
          </pc:picChg>
        </pc:sldLayoutChg>
        <pc:sldLayoutChg chg="addSp delSp modSp mod">
          <pc:chgData name="Robert Jackson" userId="f83a2363631832de" providerId="LiveId" clId="{AA4BF56A-A21F-4B47-A10E-054BD8C2E55E}" dt="2025-02-12T20:11:59.281" v="748"/>
          <pc:sldLayoutMkLst>
            <pc:docMk/>
            <pc:sldMasterMk cId="0" sldId="2147483685"/>
            <pc:sldLayoutMk cId="0" sldId="2147483663"/>
          </pc:sldLayoutMkLst>
          <pc:picChg chg="add mod">
            <ac:chgData name="Robert Jackson" userId="f83a2363631832de" providerId="LiveId" clId="{AA4BF56A-A21F-4B47-A10E-054BD8C2E55E}" dt="2025-02-12T20:11:59.281" v="748"/>
            <ac:picMkLst>
              <pc:docMk/>
              <pc:sldMasterMk cId="0" sldId="2147483685"/>
              <pc:sldLayoutMk cId="0" sldId="2147483663"/>
              <ac:picMk id="2" creationId="{5B001FDE-8345-89F0-4C92-2A2D9BFB360E}"/>
            </ac:picMkLst>
          </pc:picChg>
          <pc:picChg chg="del">
            <ac:chgData name="Robert Jackson" userId="f83a2363631832de" providerId="LiveId" clId="{AA4BF56A-A21F-4B47-A10E-054BD8C2E55E}" dt="2025-02-12T20:11:58.629" v="747" actId="478"/>
            <ac:picMkLst>
              <pc:docMk/>
              <pc:sldMasterMk cId="0" sldId="2147483685"/>
              <pc:sldLayoutMk cId="0" sldId="2147483663"/>
              <ac:picMk id="72" creationId="{00000000-0000-0000-0000-000000000000}"/>
            </ac:picMkLst>
          </pc:picChg>
        </pc:sldLayoutChg>
        <pc:sldLayoutChg chg="addSp delSp modSp mod ord">
          <pc:chgData name="Robert Jackson" userId="f83a2363631832de" providerId="LiveId" clId="{AA4BF56A-A21F-4B47-A10E-054BD8C2E55E}" dt="2025-02-12T20:17:56.545" v="765" actId="20578"/>
          <pc:sldLayoutMkLst>
            <pc:docMk/>
            <pc:sldMasterMk cId="0" sldId="2147483685"/>
            <pc:sldLayoutMk cId="0" sldId="2147483664"/>
          </pc:sldLayoutMkLst>
          <pc:picChg chg="add mod">
            <ac:chgData name="Robert Jackson" userId="f83a2363631832de" providerId="LiveId" clId="{AA4BF56A-A21F-4B47-A10E-054BD8C2E55E}" dt="2025-02-12T20:12:04.944" v="750"/>
            <ac:picMkLst>
              <pc:docMk/>
              <pc:sldMasterMk cId="0" sldId="2147483685"/>
              <pc:sldLayoutMk cId="0" sldId="2147483664"/>
              <ac:picMk id="2" creationId="{1478223A-EFF0-CBC1-C88F-2A1A5239A814}"/>
            </ac:picMkLst>
          </pc:picChg>
          <pc:picChg chg="del">
            <ac:chgData name="Robert Jackson" userId="f83a2363631832de" providerId="LiveId" clId="{AA4BF56A-A21F-4B47-A10E-054BD8C2E55E}" dt="2025-02-12T20:12:04.194" v="749" actId="478"/>
            <ac:picMkLst>
              <pc:docMk/>
              <pc:sldMasterMk cId="0" sldId="2147483685"/>
              <pc:sldLayoutMk cId="0" sldId="2147483664"/>
              <ac:picMk id="76" creationId="{00000000-0000-0000-0000-000000000000}"/>
            </ac:picMkLst>
          </pc:picChg>
        </pc:sldLayoutChg>
        <pc:sldLayoutChg chg="addSp delSp modSp mod">
          <pc:chgData name="Robert Jackson" userId="f83a2363631832de" providerId="LiveId" clId="{AA4BF56A-A21F-4B47-A10E-054BD8C2E55E}" dt="2025-02-13T01:47:34.175" v="2800" actId="735"/>
          <pc:sldLayoutMkLst>
            <pc:docMk/>
            <pc:sldMasterMk cId="0" sldId="2147483685"/>
            <pc:sldLayoutMk cId="0" sldId="2147483665"/>
          </pc:sldLayoutMkLst>
          <pc:spChg chg="mod">
            <ac:chgData name="Robert Jackson" userId="f83a2363631832de" providerId="LiveId" clId="{AA4BF56A-A21F-4B47-A10E-054BD8C2E55E}" dt="2025-02-12T20:17:02.885" v="763" actId="207"/>
            <ac:spMkLst>
              <pc:docMk/>
              <pc:sldMasterMk cId="0" sldId="2147483685"/>
              <pc:sldLayoutMk cId="0" sldId="2147483665"/>
              <ac:spMk id="79" creationId="{00000000-0000-0000-0000-000000000000}"/>
            </ac:spMkLst>
          </pc:spChg>
          <pc:picChg chg="add mod">
            <ac:chgData name="Robert Jackson" userId="f83a2363631832de" providerId="LiveId" clId="{AA4BF56A-A21F-4B47-A10E-054BD8C2E55E}" dt="2025-02-12T20:12:13.520" v="751"/>
            <ac:picMkLst>
              <pc:docMk/>
              <pc:sldMasterMk cId="0" sldId="2147483685"/>
              <pc:sldLayoutMk cId="0" sldId="2147483665"/>
              <ac:picMk id="2" creationId="{32AD62E6-2F1B-AB77-19EB-0E5F13622A46}"/>
            </ac:picMkLst>
          </pc:picChg>
          <pc:picChg chg="del">
            <ac:chgData name="Robert Jackson" userId="f83a2363631832de" providerId="LiveId" clId="{AA4BF56A-A21F-4B47-A10E-054BD8C2E55E}" dt="2025-02-12T20:12:15.991" v="752" actId="478"/>
            <ac:picMkLst>
              <pc:docMk/>
              <pc:sldMasterMk cId="0" sldId="2147483685"/>
              <pc:sldLayoutMk cId="0" sldId="2147483665"/>
              <ac:picMk id="80" creationId="{00000000-0000-0000-0000-000000000000}"/>
            </ac:picMkLst>
          </pc:picChg>
        </pc:sldLayoutChg>
        <pc:sldLayoutChg chg="addSp delSp modSp add mod modTransition">
          <pc:chgData name="Robert Jackson" userId="f83a2363631832de" providerId="LiveId" clId="{AA4BF56A-A21F-4B47-A10E-054BD8C2E55E}" dt="2025-02-12T20:11:24.949" v="738"/>
          <pc:sldLayoutMkLst>
            <pc:docMk/>
            <pc:sldMasterMk cId="0" sldId="2147483685"/>
            <pc:sldLayoutMk cId="2042916737" sldId="2147483666"/>
          </pc:sldLayoutMkLst>
          <pc:spChg chg="del">
            <ac:chgData name="Robert Jackson" userId="f83a2363631832de" providerId="LiveId" clId="{AA4BF56A-A21F-4B47-A10E-054BD8C2E55E}" dt="2025-02-12T20:10:00.407" v="733" actId="478"/>
            <ac:spMkLst>
              <pc:docMk/>
              <pc:sldMasterMk cId="0" sldId="2147483685"/>
              <pc:sldLayoutMk cId="2042916737" sldId="2147483666"/>
              <ac:spMk id="4" creationId="{6B721C20-9E54-7EAC-880E-C1D284C3AE6D}"/>
            </ac:spMkLst>
          </pc:spChg>
          <pc:spChg chg="mod">
            <ac:chgData name="Robert Jackson" userId="f83a2363631832de" providerId="LiveId" clId="{AA4BF56A-A21F-4B47-A10E-054BD8C2E55E}" dt="2025-02-12T20:09:58.479" v="732" actId="14861"/>
            <ac:spMkLst>
              <pc:docMk/>
              <pc:sldMasterMk cId="0" sldId="2147483685"/>
              <pc:sldLayoutMk cId="2042916737" sldId="2147483666"/>
              <ac:spMk id="51" creationId="{00000000-0000-0000-0000-000000000000}"/>
            </ac:spMkLst>
          </pc:spChg>
          <pc:picChg chg="add mod">
            <ac:chgData name="Robert Jackson" userId="f83a2363631832de" providerId="LiveId" clId="{AA4BF56A-A21F-4B47-A10E-054BD8C2E55E}" dt="2025-02-12T20:11:24.949" v="738"/>
            <ac:picMkLst>
              <pc:docMk/>
              <pc:sldMasterMk cId="0" sldId="2147483685"/>
              <pc:sldLayoutMk cId="2042916737" sldId="2147483666"/>
              <ac:picMk id="2" creationId="{F9577E01-C52F-AD1C-3E41-A5D535431A7A}"/>
            </ac:picMkLst>
          </pc:picChg>
          <pc:picChg chg="del">
            <ac:chgData name="Robert Jackson" userId="f83a2363631832de" providerId="LiveId" clId="{AA4BF56A-A21F-4B47-A10E-054BD8C2E55E}" dt="2025-02-12T20:11:23.914" v="737" actId="478"/>
            <ac:picMkLst>
              <pc:docMk/>
              <pc:sldMasterMk cId="0" sldId="2147483685"/>
              <pc:sldLayoutMk cId="2042916737" sldId="2147483666"/>
              <ac:picMk id="52" creationId="{00000000-0000-0000-0000-000000000000}"/>
            </ac:picMkLst>
          </pc:picChg>
        </pc:sldLayoutChg>
        <pc:sldLayoutChg chg="modSp add mod ord modTransition">
          <pc:chgData name="Robert Jackson" userId="f83a2363631832de" providerId="LiveId" clId="{AA4BF56A-A21F-4B47-A10E-054BD8C2E55E}" dt="2025-02-12T20:15:12.540" v="759" actId="207"/>
          <pc:sldLayoutMkLst>
            <pc:docMk/>
            <pc:sldMasterMk cId="0" sldId="2147483685"/>
            <pc:sldLayoutMk cId="865172664" sldId="2147483667"/>
          </pc:sldLayoutMkLst>
          <pc:spChg chg="mod">
            <ac:chgData name="Robert Jackson" userId="f83a2363631832de" providerId="LiveId" clId="{AA4BF56A-A21F-4B47-A10E-054BD8C2E55E}" dt="2025-02-12T20:15:12.540" v="759" actId="207"/>
            <ac:spMkLst>
              <pc:docMk/>
              <pc:sldMasterMk cId="0" sldId="2147483685"/>
              <pc:sldLayoutMk cId="865172664" sldId="2147483667"/>
              <ac:spMk id="59" creationId="{00000000-0000-0000-0000-000000000000}"/>
            </ac:spMkLst>
          </pc:spChg>
        </pc:sldLayoutChg>
        <pc:sldLayoutChg chg="modSp add mod ord modTransition">
          <pc:chgData name="Robert Jackson" userId="f83a2363631832de" providerId="LiveId" clId="{AA4BF56A-A21F-4B47-A10E-054BD8C2E55E}" dt="2025-02-12T20:17:09.647" v="764" actId="207"/>
          <pc:sldLayoutMkLst>
            <pc:docMk/>
            <pc:sldMasterMk cId="0" sldId="2147483685"/>
            <pc:sldLayoutMk cId="1438763480" sldId="2147483668"/>
          </pc:sldLayoutMkLst>
          <pc:spChg chg="mod">
            <ac:chgData name="Robert Jackson" userId="f83a2363631832de" providerId="LiveId" clId="{AA4BF56A-A21F-4B47-A10E-054BD8C2E55E}" dt="2025-02-12T20:17:09.647" v="764" actId="207"/>
            <ac:spMkLst>
              <pc:docMk/>
              <pc:sldMasterMk cId="0" sldId="2147483685"/>
              <pc:sldLayoutMk cId="1438763480" sldId="2147483668"/>
              <ac:spMk id="63"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cd03e5b75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cd03e5b75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ced80ebc1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ced80ebc1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cd03e5b75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cd03e5b75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ced80ebc1c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ced80ebc1c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ced80ebc1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ced80ebc1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22dcd744ba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22dcd744ba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22dcd744ba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22dcd744ba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d800de29cc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d800de29cc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cd03e5b752_0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cd03e5b752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d800de29cc_0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d800de29cc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d800de29c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d800de29c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d800de29cc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d800de29cc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d12f718f8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d12f718f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cd03e5b752_0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cd03e5b752_0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22dcd744b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322dcd744b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22dcd744b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22dcd744b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d03e5b752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d03e5b752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cd03e5b752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cd03e5b75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cd03e5b752_0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cd03e5b752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cd03e5b752_0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0" name="Google Shape;490;gcd03e5b752_0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ced80ebc1c_19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ced80ebc1c_1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a:extLst>
            <a:ext uri="{FF2B5EF4-FFF2-40B4-BE49-F238E27FC236}">
              <a16:creationId xmlns:a16="http://schemas.microsoft.com/office/drawing/2014/main" id="{15BC8E6D-A475-A226-291A-EC5932DF83E5}"/>
            </a:ext>
          </a:extLst>
        </p:cNvPr>
        <p:cNvGrpSpPr/>
        <p:nvPr/>
      </p:nvGrpSpPr>
      <p:grpSpPr>
        <a:xfrm>
          <a:off x="0" y="0"/>
          <a:ext cx="0" cy="0"/>
          <a:chOff x="0" y="0"/>
          <a:chExt cx="0" cy="0"/>
        </a:xfrm>
      </p:grpSpPr>
      <p:sp>
        <p:nvSpPr>
          <p:cNvPr id="171" name="Google Shape;171;gced80ebc1c_12_59:notes">
            <a:extLst>
              <a:ext uri="{FF2B5EF4-FFF2-40B4-BE49-F238E27FC236}">
                <a16:creationId xmlns:a16="http://schemas.microsoft.com/office/drawing/2014/main" id="{4B32F0B7-01D4-67FA-BACC-CD1C683D3B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ced80ebc1c_12_59:notes">
            <a:extLst>
              <a:ext uri="{FF2B5EF4-FFF2-40B4-BE49-F238E27FC236}">
                <a16:creationId xmlns:a16="http://schemas.microsoft.com/office/drawing/2014/main" id="{36A3B7AB-98B5-13D3-1701-BCEA7885FE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263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ced80ebc1c_12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ced80ebc1c_12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cd03e5b75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cd03e5b75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d03e5b75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d03e5b75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258795a9c5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258795a9c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ed80ebc1c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ed80ebc1c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ced80ebc1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ced80ebc1c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99DBA891-1FA5-FC0C-E2E5-78184FE8BD4C}"/>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97BA4A89-9FE6-C055-533C-59C518BA1C8F}"/>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type="blank">
  <p:cSld name="BLANK Blue Half">
    <p:spTree>
      <p:nvGrpSpPr>
        <p:cNvPr id="1" name="Shape 49"/>
        <p:cNvGrpSpPr/>
        <p:nvPr/>
      </p:nvGrpSpPr>
      <p:grpSpPr>
        <a:xfrm>
          <a:off x="0" y="0"/>
          <a:ext cx="0" cy="0"/>
          <a:chOff x="0" y="0"/>
          <a:chExt cx="0" cy="0"/>
        </a:xfrm>
      </p:grpSpPr>
      <p:sp>
        <p:nvSpPr>
          <p:cNvPr id="4" name="Rectangle 3">
            <a:extLst>
              <a:ext uri="{FF2B5EF4-FFF2-40B4-BE49-F238E27FC236}">
                <a16:creationId xmlns:a16="http://schemas.microsoft.com/office/drawing/2014/main" id="{6B721C20-9E54-7EAC-880E-C1D284C3AE6D}"/>
              </a:ext>
            </a:extLst>
          </p:cNvPr>
          <p:cNvSpPr/>
          <p:nvPr userDrawn="1"/>
        </p:nvSpPr>
        <p:spPr>
          <a:xfrm>
            <a:off x="0" y="0"/>
            <a:ext cx="3893819" cy="5143500"/>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p12"/>
          <p:cNvPicPr preferRelativeResize="0"/>
          <p:nvPr/>
        </p:nvPicPr>
        <p:blipFill>
          <a:blip r:embed="rId2">
            <a:alphaModFix/>
            <a:biLevel thresh="25000"/>
          </a:blip>
          <a:stretch>
            <a:fillRect/>
          </a:stretch>
        </p:blipFill>
        <p:spPr>
          <a:xfrm>
            <a:off x="191422" y="4815977"/>
            <a:ext cx="540098" cy="181998"/>
          </a:xfrm>
          <a:prstGeom prst="rect">
            <a:avLst/>
          </a:prstGeom>
          <a:noFill/>
          <a:ln>
            <a:noFill/>
          </a:ln>
        </p:spPr>
      </p:pic>
      <p:sp>
        <p:nvSpPr>
          <p:cNvPr id="51" name="Google Shape;51;p12"/>
          <p:cNvSpPr/>
          <p:nvPr/>
        </p:nvSpPr>
        <p:spPr>
          <a:xfrm>
            <a:off x="0" y="329125"/>
            <a:ext cx="69300" cy="753000"/>
          </a:xfrm>
          <a:prstGeom prst="rect">
            <a:avLst/>
          </a:prstGeom>
          <a:solidFill>
            <a:srgbClr val="4285F4"/>
          </a:solidFill>
          <a:ln>
            <a:noFill/>
          </a:ln>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ue" type="blank" preserve="1">
  <p:cSld name="1_Blue 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51" name="Google Shape;51;p12"/>
          <p:cNvSpPr/>
          <p:nvPr/>
        </p:nvSpPr>
        <p:spPr>
          <a:xfrm>
            <a:off x="0" y="329125"/>
            <a:ext cx="69300" cy="753000"/>
          </a:xfrm>
          <a:prstGeom prst="rect">
            <a:avLst/>
          </a:prstGeom>
          <a:solidFill>
            <a:srgbClr val="4285F4"/>
          </a:solidFill>
          <a:ln>
            <a:noFill/>
          </a:ln>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F9577E01-C52F-AD1C-3E41-A5D535431A7A}"/>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extLst>
      <p:ext uri="{BB962C8B-B14F-4D97-AF65-F5344CB8AC3E}">
        <p14:creationId xmlns:p14="http://schemas.microsoft.com/office/powerpoint/2010/main" val="20429167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 2" preserve="1">
  <p:cSld name="Blue_1 2">
    <p:spTree>
      <p:nvGrpSpPr>
        <p:cNvPr id="1" name="Shape 57"/>
        <p:cNvGrpSpPr/>
        <p:nvPr/>
      </p:nvGrpSpPr>
      <p:grpSpPr>
        <a:xfrm>
          <a:off x="0" y="0"/>
          <a:ext cx="0" cy="0"/>
          <a:chOff x="0" y="0"/>
          <a:chExt cx="0" cy="0"/>
        </a:xfrm>
      </p:grpSpPr>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4"/>
          <p:cNvSpPr/>
          <p:nvPr/>
        </p:nvSpPr>
        <p:spPr>
          <a:xfrm>
            <a:off x="0" y="329125"/>
            <a:ext cx="69300" cy="4485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EBE7E837-465F-B3A0-D245-21D1C3B410EE}"/>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extLst>
      <p:ext uri="{BB962C8B-B14F-4D97-AF65-F5344CB8AC3E}">
        <p14:creationId xmlns:p14="http://schemas.microsoft.com/office/powerpoint/2010/main" val="8651726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d">
  <p:cSld name="Red BLANK_1">
    <p:spTree>
      <p:nvGrpSpPr>
        <p:cNvPr id="1" name="Shape 53"/>
        <p:cNvGrpSpPr/>
        <p:nvPr/>
      </p:nvGrpSpPr>
      <p:grpSpPr>
        <a:xfrm>
          <a:off x="0" y="0"/>
          <a:ext cx="0" cy="0"/>
          <a:chOff x="0" y="0"/>
          <a:chExt cx="0" cy="0"/>
        </a:xfrm>
      </p:grpSpPr>
      <p:sp>
        <p:nvSpPr>
          <p:cNvPr id="54" name="Google Shape;54;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3"/>
          <p:cNvSpPr/>
          <p:nvPr/>
        </p:nvSpPr>
        <p:spPr>
          <a:xfrm>
            <a:off x="0" y="329125"/>
            <a:ext cx="69300" cy="753000"/>
          </a:xfrm>
          <a:prstGeom prst="rect">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543435DA-A614-FDE8-38E0-5D3162BB88C7}"/>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d 2">
  <p:cSld name="Red BLANK_1_2">
    <p:spTree>
      <p:nvGrpSpPr>
        <p:cNvPr id="1" name="Shape 57"/>
        <p:cNvGrpSpPr/>
        <p:nvPr/>
      </p:nvGrpSpPr>
      <p:grpSpPr>
        <a:xfrm>
          <a:off x="0" y="0"/>
          <a:ext cx="0" cy="0"/>
          <a:chOff x="0" y="0"/>
          <a:chExt cx="0" cy="0"/>
        </a:xfrm>
      </p:grpSpPr>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9" name="Google Shape;59;p14"/>
          <p:cNvSpPr/>
          <p:nvPr/>
        </p:nvSpPr>
        <p:spPr>
          <a:xfrm>
            <a:off x="0" y="329125"/>
            <a:ext cx="69300" cy="4485300"/>
          </a:xfrm>
          <a:prstGeom prst="rect">
            <a:avLst/>
          </a:prstGeom>
          <a:solidFill>
            <a:srgbClr val="EA4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EBE7E837-465F-B3A0-D245-21D1C3B410EE}"/>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Green">
  <p:cSld name="Green BLANK_1_1_1">
    <p:spTree>
      <p:nvGrpSpPr>
        <p:cNvPr id="1" name="Shape 73"/>
        <p:cNvGrpSpPr/>
        <p:nvPr/>
      </p:nvGrpSpPr>
      <p:grpSpPr>
        <a:xfrm>
          <a:off x="0" y="0"/>
          <a:ext cx="0" cy="0"/>
          <a:chOff x="0" y="0"/>
          <a:chExt cx="0" cy="0"/>
        </a:xfrm>
      </p:grpSpPr>
      <p:sp>
        <p:nvSpPr>
          <p:cNvPr id="74" name="Google Shape;74;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5" name="Google Shape;75;p18"/>
          <p:cNvSpPr/>
          <p:nvPr/>
        </p:nvSpPr>
        <p:spPr>
          <a:xfrm>
            <a:off x="0" y="329125"/>
            <a:ext cx="69300" cy="753000"/>
          </a:xfrm>
          <a:prstGeom prst="rect">
            <a:avLst/>
          </a:pr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1478223A-EFF0-CBC1-C88F-2A1A5239A814}"/>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Green 2">
  <p:cSld name="Green BLANK_1_2_1_1">
    <p:spTree>
      <p:nvGrpSpPr>
        <p:cNvPr id="1" name="Shape 65"/>
        <p:cNvGrpSpPr/>
        <p:nvPr/>
      </p:nvGrpSpPr>
      <p:grpSpPr>
        <a:xfrm>
          <a:off x="0" y="0"/>
          <a:ext cx="0" cy="0"/>
          <a:chOff x="0" y="0"/>
          <a:chExt cx="0" cy="0"/>
        </a:xfrm>
      </p:grpSpPr>
      <p:sp>
        <p:nvSpPr>
          <p:cNvPr id="66" name="Google Shape;66;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7" name="Google Shape;67;p16"/>
          <p:cNvSpPr/>
          <p:nvPr/>
        </p:nvSpPr>
        <p:spPr>
          <a:xfrm>
            <a:off x="0" y="329125"/>
            <a:ext cx="69300" cy="4485300"/>
          </a:xfrm>
          <a:prstGeom prst="rect">
            <a:avLst/>
          </a:prstGeom>
          <a:solidFill>
            <a:srgbClr val="34A8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9E522CCB-DA4C-830A-9BE4-7A463AFDA538}"/>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Yellow">
  <p:cSld name="Yellow BLANK_1_1">
    <p:spTree>
      <p:nvGrpSpPr>
        <p:cNvPr id="1" name="Shape 69"/>
        <p:cNvGrpSpPr/>
        <p:nvPr/>
      </p:nvGrpSpPr>
      <p:grpSpPr>
        <a:xfrm>
          <a:off x="0" y="0"/>
          <a:ext cx="0" cy="0"/>
          <a:chOff x="0" y="0"/>
          <a:chExt cx="0" cy="0"/>
        </a:xfrm>
      </p:grpSpPr>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7"/>
          <p:cNvSpPr/>
          <p:nvPr/>
        </p:nvSpPr>
        <p:spPr>
          <a:xfrm>
            <a:off x="0" y="329125"/>
            <a:ext cx="69300" cy="753000"/>
          </a:xfrm>
          <a:prstGeom prst="rect">
            <a:avLst/>
          </a:prstGeom>
          <a:solidFill>
            <a:srgbClr val="FBB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5B001FDE-8345-89F0-4C92-2A2D9BFB360E}"/>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Yellow 2">
  <p:cSld name="Yellow BLANK_1_2_1">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5"/>
          <p:cNvSpPr/>
          <p:nvPr/>
        </p:nvSpPr>
        <p:spPr>
          <a:xfrm>
            <a:off x="0" y="329125"/>
            <a:ext cx="69300" cy="4485300"/>
          </a:xfrm>
          <a:prstGeom prst="rect">
            <a:avLst/>
          </a:prstGeom>
          <a:solidFill>
            <a:srgbClr val="FBBC0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7D0E47E0-3D09-4C0F-8BAB-12402F8EDDD9}"/>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8264036C-3042-CCCA-B9F8-D15C615B2F94}"/>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Gray">
  <p:cSld name="Gray BLANK_1">
    <p:spTree>
      <p:nvGrpSpPr>
        <p:cNvPr id="1" name="Shape 77"/>
        <p:cNvGrpSpPr/>
        <p:nvPr/>
      </p:nvGrpSpPr>
      <p:grpSpPr>
        <a:xfrm>
          <a:off x="0" y="0"/>
          <a:ext cx="0" cy="0"/>
          <a:chOff x="0" y="0"/>
          <a:chExt cx="0" cy="0"/>
        </a:xfrm>
      </p:grpSpPr>
      <p:sp>
        <p:nvSpPr>
          <p:cNvPr id="78" name="Google Shape;78;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79" name="Google Shape;79;p19"/>
          <p:cNvSpPr/>
          <p:nvPr/>
        </p:nvSpPr>
        <p:spPr>
          <a:xfrm>
            <a:off x="0" y="329125"/>
            <a:ext cx="69300" cy="753000"/>
          </a:xfrm>
          <a:prstGeom prst="rect">
            <a:avLst/>
          </a:prstGeom>
          <a:solidFill>
            <a:srgbClr val="9AA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32AD62E6-2F1B-AB77-19EB-0E5F13622A46}"/>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Yellow 2" preserve="1">
  <p:cSld name="Gray BLANK">
    <p:spTree>
      <p:nvGrpSpPr>
        <p:cNvPr id="1" name="Shape 61"/>
        <p:cNvGrpSpPr/>
        <p:nvPr/>
      </p:nvGrpSpPr>
      <p:grpSpPr>
        <a:xfrm>
          <a:off x="0" y="0"/>
          <a:ext cx="0" cy="0"/>
          <a:chOff x="0" y="0"/>
          <a:chExt cx="0" cy="0"/>
        </a:xfrm>
      </p:grpSpPr>
      <p:sp>
        <p:nvSpPr>
          <p:cNvPr id="62" name="Google Shape;62;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5"/>
          <p:cNvSpPr/>
          <p:nvPr/>
        </p:nvSpPr>
        <p:spPr>
          <a:xfrm>
            <a:off x="0" y="329125"/>
            <a:ext cx="69300" cy="4485300"/>
          </a:xfrm>
          <a:prstGeom prst="rect">
            <a:avLst/>
          </a:prstGeom>
          <a:solidFill>
            <a:srgbClr val="9AA0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Google Shape;52;p12">
            <a:extLst>
              <a:ext uri="{FF2B5EF4-FFF2-40B4-BE49-F238E27FC236}">
                <a16:creationId xmlns:a16="http://schemas.microsoft.com/office/drawing/2014/main" id="{7D0E47E0-3D09-4C0F-8BAB-12402F8EDDD9}"/>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extLst>
      <p:ext uri="{BB962C8B-B14F-4D97-AF65-F5344CB8AC3E}">
        <p14:creationId xmlns:p14="http://schemas.microsoft.com/office/powerpoint/2010/main" val="14387634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859CA008-97EE-031B-2EE6-01CD188B947E}"/>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D283CADB-378F-2434-16E7-AE9FA63D2079}"/>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03E4E763-EEE9-E92E-4A26-69A82CF8D912}"/>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1CF6B4AE-D72B-C45C-062C-D4D45E53CC00}"/>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8F4D234A-25ED-38F6-1B86-1E0C241E93D3}"/>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CA4BD286-0CD6-DDC2-EC53-76C2A5BBAC67}"/>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 name="Google Shape;52;p12">
            <a:extLst>
              <a:ext uri="{FF2B5EF4-FFF2-40B4-BE49-F238E27FC236}">
                <a16:creationId xmlns:a16="http://schemas.microsoft.com/office/drawing/2014/main" id="{B9C1C2CB-1577-AF23-51BF-A5F7233FB7F5}"/>
              </a:ext>
            </a:extLst>
          </p:cNvPr>
          <p:cNvPicPr preferRelativeResize="0"/>
          <p:nvPr userDrawn="1"/>
        </p:nvPicPr>
        <p:blipFill>
          <a:blip r:embed="rId2">
            <a:alphaModFix/>
          </a:blip>
          <a:stretch>
            <a:fillRect/>
          </a:stretch>
        </p:blipFill>
        <p:spPr>
          <a:xfrm>
            <a:off x="191422" y="4815977"/>
            <a:ext cx="540098" cy="18199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6" r:id="rId12"/>
    <p:sldLayoutId id="2147483667" r:id="rId13"/>
    <p:sldLayoutId id="2147483659" r:id="rId14"/>
    <p:sldLayoutId id="2147483660" r:id="rId15"/>
    <p:sldLayoutId id="2147483664" r:id="rId16"/>
    <p:sldLayoutId id="2147483662" r:id="rId17"/>
    <p:sldLayoutId id="2147483663" r:id="rId18"/>
    <p:sldLayoutId id="2147483661" r:id="rId19"/>
    <p:sldLayoutId id="2147483665"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hyperlink" Target="https://www.figma.com/proto/p2o3j3bEfXAtk4WhrHCYoF/Wireframe-(digital)?node-id=199-9&amp;p=f&amp;t=tKh3xJUeR6tOBuAo-1&amp;scaling=min-zoom&amp;content-scaling=fixed&amp;page-id=199%3A2&amp;starting-point-node-id=199%3A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9.xml"/><Relationship Id="rId4" Type="http://schemas.openxmlformats.org/officeDocument/2006/relationships/hyperlink" Target="https://www.figma.com/proto/p2o3j3bEfXAtk4WhrHCYoF/Wireframe-(digital)?node-id=587-926&amp;t=iaQQg69rOgmZxT1C-1&amp;scaling=scale-down&amp;content-scaling=fixed&amp;page-id=587%3A925&amp;starting-point-node-id=587%3A92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9.xml"/><Relationship Id="rId4" Type="http://schemas.openxmlformats.org/officeDocument/2006/relationships/hyperlink" Target="https://www.figma.com/proto/p2o3j3bEfXAtk4WhrHCYoF/Wireframe-(digital)?node-id=1082-9376&amp;p=f&amp;t=uzwjfjTBXoslN465-1&amp;scaling=scale-down&amp;content-scaling=fixed&amp;page-id=1008%3A1596"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0.sv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7.xml"/><Relationship Id="rId4" Type="http://schemas.openxmlformats.org/officeDocument/2006/relationships/hyperlink" Target="https://www.figma.com/proto/p2o3j3bEfXAtk4WhrHCYoF/Wireframe-(digital)?node-id=555-1191&amp;t=ND4YqzFM47LDivfp-1&amp;scaling=scale-down&amp;content-scaling=fixed&amp;page-id=0%3A1&amp;starting-point-node-id=199%3A53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hyperlink" Target="https://www.figma.com/proto/p2o3j3bEfXAtk4WhrHCYoF/Wireframe-(digital)?node-id=1082-10620&amp;t=DWUeQ2NFSkPQLFEp-1&amp;scaling=scale-down&amp;content-scaling=fixed&amp;page-id=1082%3A9728"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figma.com/proto/p2o3j3bEfXAtk4WhrHCYoF/Wireframe-(digital)?node-id=1082-11853&amp;p=f&amp;t=oD0bHm5bDQbGMHDQ-1&amp;scaling=scale-down&amp;content-scaling=fixed&amp;page-id=1082%3A11340&amp;starting-point-node-id=1082%3A11853"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45.sv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47.sv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3" Type="http://schemas.openxmlformats.org/officeDocument/2006/relationships/hyperlink" Target="mailto:rjackson937@gmail.com" TargetMode="External"/><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hyperlink" Target="http://www.linkedin.com/in/robert-jackson-ba32a65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hyperlink" Target="https://www.census.gov/topics/employment/commuting/guidance/acs-1yr.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gs>
            <a:gs pos="37000">
              <a:schemeClr val="accent1">
                <a:lumMod val="45000"/>
                <a:lumOff val="55000"/>
              </a:schemeClr>
            </a:gs>
            <a:gs pos="83000">
              <a:schemeClr val="accent1">
                <a:lumMod val="75000"/>
              </a:schemeClr>
            </a:gs>
            <a:gs pos="100000">
              <a:schemeClr val="accent1">
                <a:lumMod val="50000"/>
              </a:schemeClr>
            </a:gs>
          </a:gsLst>
          <a:path path="circle">
            <a:fillToRect l="100000" t="100000"/>
          </a:path>
          <a:tileRect r="-100000" b="-100000"/>
        </a:gradFill>
        <a:effectLst/>
      </p:bgPr>
    </p:bg>
    <p:spTree>
      <p:nvGrpSpPr>
        <p:cNvPr id="1" name="Shape 152"/>
        <p:cNvGrpSpPr/>
        <p:nvPr/>
      </p:nvGrpSpPr>
      <p:grpSpPr>
        <a:xfrm>
          <a:off x="0" y="0"/>
          <a:ext cx="0" cy="0"/>
          <a:chOff x="0" y="0"/>
          <a:chExt cx="0" cy="0"/>
        </a:xfrm>
      </p:grpSpPr>
      <p:sp>
        <p:nvSpPr>
          <p:cNvPr id="153" name="Google Shape;153;p40"/>
          <p:cNvSpPr txBox="1"/>
          <p:nvPr/>
        </p:nvSpPr>
        <p:spPr>
          <a:xfrm>
            <a:off x="517675" y="1400475"/>
            <a:ext cx="7701000" cy="12930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3600">
                <a:solidFill>
                  <a:srgbClr val="FFFFFF"/>
                </a:solidFill>
                <a:latin typeface="Open Sans SemiBold"/>
                <a:ea typeface="Open Sans SemiBold"/>
                <a:cs typeface="Open Sans SemiBold"/>
                <a:sym typeface="Open Sans SemiBold"/>
              </a:rPr>
              <a:t>Case study: Specialize mobile Martial arts app</a:t>
            </a:r>
            <a:endParaRPr sz="3600">
              <a:solidFill>
                <a:srgbClr val="FFFFFF"/>
              </a:solidFill>
              <a:latin typeface="Open Sans SemiBold"/>
              <a:ea typeface="Open Sans SemiBold"/>
              <a:cs typeface="Open Sans SemiBold"/>
              <a:sym typeface="Open Sans SemiBold"/>
            </a:endParaRPr>
          </a:p>
        </p:txBody>
      </p:sp>
      <p:sp>
        <p:nvSpPr>
          <p:cNvPr id="154" name="Google Shape;154;p40"/>
          <p:cNvSpPr txBox="1"/>
          <p:nvPr/>
        </p:nvSpPr>
        <p:spPr>
          <a:xfrm>
            <a:off x="517675" y="2769663"/>
            <a:ext cx="4931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dirty="0">
                <a:solidFill>
                  <a:srgbClr val="FFFFFF"/>
                </a:solidFill>
                <a:latin typeface="Open Sans"/>
                <a:ea typeface="Open Sans"/>
                <a:cs typeface="Open Sans"/>
                <a:sym typeface="Open Sans"/>
              </a:rPr>
              <a:t>Robert Jackson</a:t>
            </a:r>
            <a:endParaRPr sz="2400" dirty="0">
              <a:solidFill>
                <a:srgbClr val="FFFFFF"/>
              </a:solidFill>
              <a:latin typeface="Open Sans"/>
              <a:ea typeface="Open Sans"/>
              <a:cs typeface="Open Sans"/>
              <a:sym typeface="Open Sans"/>
            </a:endParaRPr>
          </a:p>
        </p:txBody>
      </p:sp>
      <p:cxnSp>
        <p:nvCxnSpPr>
          <p:cNvPr id="155" name="Google Shape;155;p40"/>
          <p:cNvCxnSpPr/>
          <p:nvPr/>
        </p:nvCxnSpPr>
        <p:spPr>
          <a:xfrm rot="10800000">
            <a:off x="517650" y="2670825"/>
            <a:ext cx="5808000" cy="0"/>
          </a:xfrm>
          <a:prstGeom prst="straightConnector1">
            <a:avLst/>
          </a:prstGeom>
          <a:noFill/>
          <a:ln w="19050" cap="flat" cmpd="sng">
            <a:solidFill>
              <a:srgbClr val="FFFFFF"/>
            </a:solidFill>
            <a:prstDash val="solid"/>
            <a:round/>
            <a:headEnd type="none" w="med" len="med"/>
            <a:tailEnd type="none" w="med" len="med"/>
          </a:ln>
        </p:spPr>
      </p:cxnSp>
      <p:pic>
        <p:nvPicPr>
          <p:cNvPr id="156" name="Google Shape;156;p40"/>
          <p:cNvPicPr preferRelativeResize="0"/>
          <p:nvPr/>
        </p:nvPicPr>
        <p:blipFill>
          <a:blip r:embed="rId3">
            <a:alphaModFix/>
          </a:blip>
          <a:stretch>
            <a:fillRect/>
          </a:stretch>
        </p:blipFill>
        <p:spPr>
          <a:xfrm>
            <a:off x="8421700" y="4841325"/>
            <a:ext cx="464875" cy="156650"/>
          </a:xfrm>
          <a:prstGeom prst="rect">
            <a:avLst/>
          </a:prstGeom>
          <a:noFill/>
          <a:ln>
            <a:noFill/>
          </a:ln>
        </p:spPr>
      </p:pic>
      <p:sp>
        <p:nvSpPr>
          <p:cNvPr id="3" name="Rectangle: Rounded Corners 2">
            <a:extLst>
              <a:ext uri="{FF2B5EF4-FFF2-40B4-BE49-F238E27FC236}">
                <a16:creationId xmlns:a16="http://schemas.microsoft.com/office/drawing/2014/main" id="{63B52A9B-77AF-AAD9-4195-D449327536C8}"/>
              </a:ext>
            </a:extLst>
          </p:cNvPr>
          <p:cNvSpPr/>
          <p:nvPr/>
        </p:nvSpPr>
        <p:spPr>
          <a:xfrm>
            <a:off x="48898" y="3716278"/>
            <a:ext cx="9021754" cy="929061"/>
          </a:xfrm>
          <a:prstGeom prst="roundRect">
            <a:avLst>
              <a:gd name="adj" fmla="val 50000"/>
            </a:avLst>
          </a:prstGeom>
          <a:solidFill>
            <a:schemeClr val="bg2">
              <a:lumMod val="20000"/>
              <a:lumOff val="80000"/>
            </a:schemeClr>
          </a:solidFill>
          <a:ln w="6350"/>
          <a:effectLst>
            <a:innerShdw blurRad="63500" dist="50800" dir="108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accent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Click to unlock</a:t>
            </a:r>
          </a:p>
        </p:txBody>
      </p:sp>
      <p:sp>
        <p:nvSpPr>
          <p:cNvPr id="9" name="Freeform: Shape 8">
            <a:extLst>
              <a:ext uri="{FF2B5EF4-FFF2-40B4-BE49-F238E27FC236}">
                <a16:creationId xmlns:a16="http://schemas.microsoft.com/office/drawing/2014/main" id="{B30D2CAF-430A-A7BC-A8A1-974340B7717D}"/>
              </a:ext>
            </a:extLst>
          </p:cNvPr>
          <p:cNvSpPr/>
          <p:nvPr/>
        </p:nvSpPr>
        <p:spPr>
          <a:xfrm>
            <a:off x="48898" y="3662484"/>
            <a:ext cx="1036646" cy="1036646"/>
          </a:xfrm>
          <a:custGeom>
            <a:avLst/>
            <a:gdLst>
              <a:gd name="connsiteX0" fmla="*/ 388528 w 1036646"/>
              <a:gd name="connsiteY0" fmla="*/ 189228 h 1036646"/>
              <a:gd name="connsiteX1" fmla="*/ 688112 w 1036646"/>
              <a:gd name="connsiteY1" fmla="*/ 518323 h 1036646"/>
              <a:gd name="connsiteX2" fmla="*/ 388528 w 1036646"/>
              <a:gd name="connsiteY2" fmla="*/ 847417 h 1036646"/>
              <a:gd name="connsiteX3" fmla="*/ 429814 w 1036646"/>
              <a:gd name="connsiteY3" fmla="*/ 847417 h 1036646"/>
              <a:gd name="connsiteX4" fmla="*/ 729398 w 1036646"/>
              <a:gd name="connsiteY4" fmla="*/ 518323 h 1036646"/>
              <a:gd name="connsiteX5" fmla="*/ 429814 w 1036646"/>
              <a:gd name="connsiteY5" fmla="*/ 189228 h 1036646"/>
              <a:gd name="connsiteX6" fmla="*/ 518323 w 1036646"/>
              <a:gd name="connsiteY6" fmla="*/ 0 h 1036646"/>
              <a:gd name="connsiteX7" fmla="*/ 1036646 w 1036646"/>
              <a:gd name="connsiteY7" fmla="*/ 518323 h 1036646"/>
              <a:gd name="connsiteX8" fmla="*/ 518323 w 1036646"/>
              <a:gd name="connsiteY8" fmla="*/ 1036646 h 1036646"/>
              <a:gd name="connsiteX9" fmla="*/ 0 w 1036646"/>
              <a:gd name="connsiteY9" fmla="*/ 518323 h 1036646"/>
              <a:gd name="connsiteX10" fmla="*/ 518323 w 1036646"/>
              <a:gd name="connsiteY10" fmla="*/ 0 h 10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6646" h="1036646">
                <a:moveTo>
                  <a:pt x="388528" y="189228"/>
                </a:moveTo>
                <a:lnTo>
                  <a:pt x="688112" y="518323"/>
                </a:lnTo>
                <a:lnTo>
                  <a:pt x="388528" y="847417"/>
                </a:lnTo>
                <a:lnTo>
                  <a:pt x="429814" y="847417"/>
                </a:lnTo>
                <a:lnTo>
                  <a:pt x="729398" y="518323"/>
                </a:lnTo>
                <a:lnTo>
                  <a:pt x="429814" y="189228"/>
                </a:lnTo>
                <a:close/>
                <a:moveTo>
                  <a:pt x="518323" y="0"/>
                </a:moveTo>
                <a:cubicBezTo>
                  <a:pt x="804585" y="0"/>
                  <a:pt x="1036646" y="232061"/>
                  <a:pt x="1036646" y="518323"/>
                </a:cubicBezTo>
                <a:cubicBezTo>
                  <a:pt x="1036646" y="804585"/>
                  <a:pt x="804585" y="1036646"/>
                  <a:pt x="518323" y="1036646"/>
                </a:cubicBezTo>
                <a:cubicBezTo>
                  <a:pt x="232061" y="1036646"/>
                  <a:pt x="0" y="804585"/>
                  <a:pt x="0" y="518323"/>
                </a:cubicBezTo>
                <a:cubicBezTo>
                  <a:pt x="0" y="232061"/>
                  <a:pt x="232061" y="0"/>
                  <a:pt x="518323" y="0"/>
                </a:cubicBezTo>
                <a:close/>
              </a:path>
            </a:pathLst>
          </a:custGeom>
          <a:solidFill>
            <a:schemeClr val="accent1">
              <a:lumMod val="50000"/>
            </a:schemeClr>
          </a:solidFill>
          <a:ln w="3175">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cSld>
  <p:clrMapOvr>
    <a:masterClrMapping/>
  </p:clrMapOvr>
  <mc:AlternateContent xmlns:mc="http://schemas.openxmlformats.org/markup-compatibility/2006">
    <mc:Choice xmlns:p14="http://schemas.microsoft.com/office/powerpoint/2010/main" Requires="p14">
      <p:transition p14:dur="250"/>
    </mc:Choice>
    <mc:Fallback>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8.33333E-7 -4.32099E-6 L 0.87587 -4.32099E-6 " pathEditMode="relative" rAng="0" ptsTypes="AA">
                                      <p:cBhvr>
                                        <p:cTn id="6" dur="2000" fill="hold"/>
                                        <p:tgtEl>
                                          <p:spTgt spid="9"/>
                                        </p:tgtEl>
                                        <p:attrNameLst>
                                          <p:attrName>ppt_x</p:attrName>
                                          <p:attrName>ppt_y</p:attrName>
                                        </p:attrNameLst>
                                      </p:cBhvr>
                                      <p:rCtr x="43785" y="0"/>
                                    </p:animMotion>
                                  </p:childTnLst>
                                </p:cTn>
                              </p:par>
                              <p:par>
                                <p:cTn id="7" presetID="1" presetClass="emph" presetSubtype="2" fill="hold" grpId="0" nodeType="withEffect">
                                  <p:stCondLst>
                                    <p:cond delay="1200"/>
                                  </p:stCondLst>
                                  <p:childTnLst>
                                    <p:animClr clrSpc="rgb" dir="cw">
                                      <p:cBhvr>
                                        <p:cTn id="8" dur="2000" fill="hold"/>
                                        <p:tgtEl>
                                          <p:spTgt spid="3"/>
                                        </p:tgtEl>
                                        <p:attrNameLst>
                                          <p:attrName>fillcolor</p:attrName>
                                        </p:attrNameLst>
                                      </p:cBhvr>
                                      <p:to>
                                        <a:schemeClr val="accent2"/>
                                      </p:to>
                                    </p:animClr>
                                    <p:set>
                                      <p:cBhvr>
                                        <p:cTn id="9" dur="2000" fill="hold"/>
                                        <p:tgtEl>
                                          <p:spTgt spid="3"/>
                                        </p:tgtEl>
                                        <p:attrNameLst>
                                          <p:attrName>fill.type</p:attrName>
                                        </p:attrNameLst>
                                      </p:cBhvr>
                                      <p:to>
                                        <p:strVal val="solid"/>
                                      </p:to>
                                    </p:set>
                                    <p:set>
                                      <p:cBhvr>
                                        <p:cTn id="10" dur="2000" fill="hold"/>
                                        <p:tgtEl>
                                          <p:spTgt spid="3"/>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3"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9"/>
          <p:cNvSpPr txBox="1"/>
          <p:nvPr/>
        </p:nvSpPr>
        <p:spPr>
          <a:xfrm>
            <a:off x="206375" y="524350"/>
            <a:ext cx="61086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User journey map</a:t>
            </a:r>
            <a:endParaRPr sz="2400" b="1" dirty="0">
              <a:solidFill>
                <a:srgbClr val="5F6368"/>
              </a:solidFill>
              <a:latin typeface="Open Sans"/>
              <a:ea typeface="Open Sans"/>
              <a:cs typeface="Open Sans"/>
              <a:sym typeface="Open Sans"/>
            </a:endParaRPr>
          </a:p>
        </p:txBody>
      </p:sp>
      <p:sp>
        <p:nvSpPr>
          <p:cNvPr id="7" name="Rectangle 6">
            <a:extLst>
              <a:ext uri="{FF2B5EF4-FFF2-40B4-BE49-F238E27FC236}">
                <a16:creationId xmlns:a16="http://schemas.microsoft.com/office/drawing/2014/main" id="{4C894260-6F91-712F-B507-2A5BEC80CDE1}"/>
              </a:ext>
            </a:extLst>
          </p:cNvPr>
          <p:cNvSpPr/>
          <p:nvPr/>
        </p:nvSpPr>
        <p:spPr>
          <a:xfrm>
            <a:off x="130380" y="178661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15000"/>
              </a:lnSpc>
            </a:pPr>
            <a:r>
              <a:rPr lang="en-US" sz="1200">
                <a:solidFill>
                  <a:srgbClr val="5F6368"/>
                </a:solidFill>
                <a:effectLst/>
                <a:latin typeface="Open Sans" panose="020B0606030504020204" pitchFamily="34" charset="0"/>
              </a:rPr>
              <a:t>Charting Jay's user journey illustrates the convenience for users to access video lessons and tutorials from martial arts schools through the app, especially when they are unable to attend in person.</a:t>
            </a:r>
            <a:endParaRPr lang="en-US" sz="1200" dirty="0">
              <a:solidFill>
                <a:srgbClr val="5F6368"/>
              </a:solidFill>
              <a:latin typeface="Open Sans" panose="020B0606030504020204" pitchFamily="34" charset="0"/>
              <a:cs typeface="Arial"/>
            </a:endParaRPr>
          </a:p>
        </p:txBody>
      </p:sp>
      <p:sp>
        <p:nvSpPr>
          <p:cNvPr id="262" name="Google Shape;262;p49"/>
          <p:cNvSpPr txBox="1"/>
          <p:nvPr/>
        </p:nvSpPr>
        <p:spPr>
          <a:xfrm>
            <a:off x="6011725" y="2294700"/>
            <a:ext cx="1332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5F6368"/>
                </a:solidFill>
                <a:latin typeface="Open Sans"/>
                <a:ea typeface="Open Sans"/>
                <a:cs typeface="Open Sans"/>
                <a:sym typeface="Open Sans"/>
              </a:rPr>
              <a:t>Image of user journey map</a:t>
            </a:r>
            <a:endParaRPr sz="1200">
              <a:solidFill>
                <a:srgbClr val="5F6368"/>
              </a:solidFill>
              <a:latin typeface="Open Sans"/>
              <a:ea typeface="Open Sans"/>
              <a:cs typeface="Open Sans"/>
              <a:sym typeface="Open Sans"/>
            </a:endParaRPr>
          </a:p>
        </p:txBody>
      </p:sp>
      <p:graphicFrame>
        <p:nvGraphicFramePr>
          <p:cNvPr id="264" name="Google Shape;264;p49"/>
          <p:cNvGraphicFramePr/>
          <p:nvPr/>
        </p:nvGraphicFramePr>
        <p:xfrm>
          <a:off x="3428100" y="1509300"/>
          <a:ext cx="5466475" cy="3241615"/>
        </p:xfrm>
        <a:graphic>
          <a:graphicData uri="http://schemas.openxmlformats.org/drawingml/2006/table">
            <a:tbl>
              <a:tblPr>
                <a:noFill/>
                <a:tableStyleId>{0FB1106C-C561-4841-B34F-CE5BD220C7EB}</a:tableStyleId>
              </a:tblPr>
              <a:tblGrid>
                <a:gridCol w="857100">
                  <a:extLst>
                    <a:ext uri="{9D8B030D-6E8A-4147-A177-3AD203B41FA5}">
                      <a16:colId xmlns:a16="http://schemas.microsoft.com/office/drawing/2014/main" val="20000"/>
                    </a:ext>
                  </a:extLst>
                </a:gridCol>
                <a:gridCol w="975875">
                  <a:extLst>
                    <a:ext uri="{9D8B030D-6E8A-4147-A177-3AD203B41FA5}">
                      <a16:colId xmlns:a16="http://schemas.microsoft.com/office/drawing/2014/main" val="20001"/>
                    </a:ext>
                  </a:extLst>
                </a:gridCol>
                <a:gridCol w="908375">
                  <a:extLst>
                    <a:ext uri="{9D8B030D-6E8A-4147-A177-3AD203B41FA5}">
                      <a16:colId xmlns:a16="http://schemas.microsoft.com/office/drawing/2014/main" val="20002"/>
                    </a:ext>
                  </a:extLst>
                </a:gridCol>
                <a:gridCol w="908375">
                  <a:extLst>
                    <a:ext uri="{9D8B030D-6E8A-4147-A177-3AD203B41FA5}">
                      <a16:colId xmlns:a16="http://schemas.microsoft.com/office/drawing/2014/main" val="20003"/>
                    </a:ext>
                  </a:extLst>
                </a:gridCol>
                <a:gridCol w="908375">
                  <a:extLst>
                    <a:ext uri="{9D8B030D-6E8A-4147-A177-3AD203B41FA5}">
                      <a16:colId xmlns:a16="http://schemas.microsoft.com/office/drawing/2014/main" val="20004"/>
                    </a:ext>
                  </a:extLst>
                </a:gridCol>
                <a:gridCol w="908375">
                  <a:extLst>
                    <a:ext uri="{9D8B030D-6E8A-4147-A177-3AD203B41FA5}">
                      <a16:colId xmlns:a16="http://schemas.microsoft.com/office/drawing/2014/main" val="20005"/>
                    </a:ext>
                  </a:extLst>
                </a:gridCol>
              </a:tblGrid>
              <a:tr h="506450">
                <a:tc>
                  <a:txBody>
                    <a:bodyPr/>
                    <a:lstStyle/>
                    <a:p>
                      <a:pPr marL="0" lvl="0" indent="0" algn="ctr" rtl="0">
                        <a:spcBef>
                          <a:spcPts val="0"/>
                        </a:spcBef>
                        <a:spcAft>
                          <a:spcPts val="0"/>
                        </a:spcAft>
                        <a:buNone/>
                      </a:pPr>
                      <a:r>
                        <a:rPr lang="en" sz="800" b="1">
                          <a:latin typeface="Google Sans"/>
                          <a:ea typeface="Google Sans"/>
                          <a:cs typeface="Google Sans"/>
                          <a:sym typeface="Google Sans"/>
                        </a:rPr>
                        <a:t>ACTION</a:t>
                      </a:r>
                      <a:endParaRPr sz="800" b="1">
                        <a:latin typeface="Google Sans"/>
                        <a:ea typeface="Google Sans"/>
                        <a:cs typeface="Google Sans"/>
                        <a:sym typeface="Google Sans"/>
                      </a:endParaRPr>
                    </a:p>
                  </a:txBody>
                  <a:tcPr marL="18275" marR="18275" marT="18275" marB="18275" anchor="ctr">
                    <a:lnL w="9525" cap="flat" cmpd="sng">
                      <a:solidFill>
                        <a:srgbClr val="666666">
                          <a:alpha val="0"/>
                        </a:srgbClr>
                      </a:solidFill>
                      <a:prstDash val="solid"/>
                      <a:round/>
                      <a:headEnd type="none" w="sm" len="sm"/>
                      <a:tailEnd type="none" w="sm" len="sm"/>
                    </a:lnL>
                    <a:lnR w="28575" cap="flat" cmpd="sng">
                      <a:solidFill>
                        <a:schemeClr val="lt1"/>
                      </a:solidFill>
                      <a:prstDash val="solid"/>
                      <a:round/>
                      <a:headEnd type="none" w="sm" len="sm"/>
                      <a:tailEnd type="none" w="sm" len="sm"/>
                    </a:lnR>
                    <a:lnT w="9525" cap="flat" cmpd="sng">
                      <a:solidFill>
                        <a:srgbClr val="666666">
                          <a:alpha val="0"/>
                        </a:srgbClr>
                      </a:solidFill>
                      <a:prstDash val="solid"/>
                      <a:round/>
                      <a:headEnd type="none" w="sm" len="sm"/>
                      <a:tailEnd type="none" w="sm" len="sm"/>
                    </a:lnT>
                    <a:lnB w="28575" cap="flat" cmpd="sng">
                      <a:solidFill>
                        <a:srgbClr val="666666">
                          <a:alpha val="0"/>
                        </a:srgbClr>
                      </a:solidFill>
                      <a:prstDash val="solid"/>
                      <a:round/>
                      <a:headEnd type="none" w="sm" len="sm"/>
                      <a:tailEnd type="none" w="sm" len="sm"/>
                    </a:lnB>
                    <a:solidFill>
                      <a:schemeClr val="lt1"/>
                    </a:solidFill>
                  </a:tcPr>
                </a:tc>
                <a:tc>
                  <a:txBody>
                    <a:bodyPr/>
                    <a:lstStyle/>
                    <a:p>
                      <a:pPr marL="0" lvl="0" indent="0" algn="ctr" rtl="0">
                        <a:lnSpc>
                          <a:spcPct val="100000"/>
                        </a:lnSpc>
                        <a:spcBef>
                          <a:spcPts val="0"/>
                        </a:spcBef>
                        <a:spcAft>
                          <a:spcPts val="0"/>
                        </a:spcAft>
                        <a:buNone/>
                      </a:pPr>
                      <a:r>
                        <a:rPr lang="en" sz="900" b="1">
                          <a:latin typeface="Google Sans"/>
                          <a:ea typeface="Google Sans"/>
                          <a:cs typeface="Google Sans"/>
                          <a:sym typeface="Google Sans"/>
                        </a:rPr>
                        <a:t>Open Martial arts app</a:t>
                      </a:r>
                      <a:endParaRPr sz="900" b="1">
                        <a:latin typeface="Google Sans"/>
                        <a:ea typeface="Google Sans"/>
                        <a:cs typeface="Google Sans"/>
                        <a:sym typeface="Google Sans"/>
                      </a:endParaRPr>
                    </a:p>
                  </a:txBody>
                  <a:tcPr marL="18275" marR="18275" marT="18275" marB="18275" anchor="ctr">
                    <a:lnL w="2857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 sz="900" b="1">
                          <a:latin typeface="Google Sans"/>
                          <a:ea typeface="Google Sans"/>
                          <a:cs typeface="Google Sans"/>
                          <a:sym typeface="Google Sans"/>
                        </a:rPr>
                        <a:t>Browse to view different workouts</a:t>
                      </a:r>
                      <a:endParaRPr sz="900" b="1">
                        <a:latin typeface="Google Sans"/>
                        <a:ea typeface="Google Sans"/>
                        <a:cs typeface="Google Sans"/>
                        <a:sym typeface="Google Sans"/>
                      </a:endParaRPr>
                    </a:p>
                  </a:txBody>
                  <a:tcPr marL="18275" marR="18275" marT="18275" marB="182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 sz="900" b="1">
                          <a:latin typeface="Google Sans"/>
                          <a:ea typeface="Google Sans"/>
                          <a:cs typeface="Google Sans"/>
                          <a:sym typeface="Google Sans"/>
                        </a:rPr>
                        <a:t>Select style / System</a:t>
                      </a:r>
                      <a:endParaRPr sz="900" b="1">
                        <a:latin typeface="Google Sans"/>
                        <a:ea typeface="Google Sans"/>
                        <a:cs typeface="Google Sans"/>
                        <a:sym typeface="Google Sans"/>
                      </a:endParaRPr>
                    </a:p>
                  </a:txBody>
                  <a:tcPr marL="18275" marR="18275" marT="18275" marB="182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 sz="900" b="1">
                          <a:latin typeface="Google Sans"/>
                          <a:ea typeface="Google Sans"/>
                          <a:cs typeface="Google Sans"/>
                          <a:sym typeface="Google Sans"/>
                        </a:rPr>
                        <a:t>Start lesson of style / system</a:t>
                      </a:r>
                      <a:endParaRPr sz="900" b="1">
                        <a:latin typeface="Google Sans"/>
                        <a:ea typeface="Google Sans"/>
                        <a:cs typeface="Google Sans"/>
                        <a:sym typeface="Google Sans"/>
                      </a:endParaRPr>
                    </a:p>
                  </a:txBody>
                  <a:tcPr marL="18275" marR="18275" marT="18275" marB="182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 sz="900" b="1">
                          <a:latin typeface="Google Sans"/>
                          <a:ea typeface="Google Sans"/>
                          <a:cs typeface="Google Sans"/>
                          <a:sym typeface="Google Sans"/>
                        </a:rPr>
                        <a:t>Complete lesson</a:t>
                      </a:r>
                      <a:endParaRPr sz="900" b="1">
                        <a:latin typeface="Google Sans"/>
                        <a:ea typeface="Google Sans"/>
                        <a:cs typeface="Google Sans"/>
                        <a:sym typeface="Google Sans"/>
                      </a:endParaRPr>
                    </a:p>
                  </a:txBody>
                  <a:tcPr marL="18275" marR="18275" marT="18275" marB="18275" anchor="ctr">
                    <a:lnL w="9525" cap="flat" cmpd="sng">
                      <a:solidFill>
                        <a:schemeClr val="lt1"/>
                      </a:solidFill>
                      <a:prstDash val="solid"/>
                      <a:round/>
                      <a:headEnd type="none" w="sm" len="sm"/>
                      <a:tailEnd type="none" w="sm" len="sm"/>
                    </a:lnL>
                    <a:lnR w="9525" cap="flat" cmpd="sng">
                      <a:solidFill>
                        <a:schemeClr val="lt1"/>
                      </a:solidFill>
                      <a:prstDash val="solid"/>
                      <a:round/>
                      <a:headEnd type="none" w="sm" len="sm"/>
                      <a:tailEnd type="none" w="sm" len="sm"/>
                    </a:lnR>
                    <a:lnT w="952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876350">
                <a:tc>
                  <a:txBody>
                    <a:bodyPr/>
                    <a:lstStyle/>
                    <a:p>
                      <a:pPr marL="177800" lvl="0" indent="-114300" algn="ctr" rtl="0">
                        <a:spcBef>
                          <a:spcPts val="0"/>
                        </a:spcBef>
                        <a:spcAft>
                          <a:spcPts val="0"/>
                        </a:spcAft>
                        <a:buNone/>
                      </a:pPr>
                      <a:r>
                        <a:rPr lang="en" sz="800" b="1">
                          <a:latin typeface="Google Sans"/>
                          <a:ea typeface="Google Sans"/>
                          <a:cs typeface="Google Sans"/>
                          <a:sym typeface="Google Sans"/>
                        </a:rPr>
                        <a:t>TASK LIST</a:t>
                      </a:r>
                      <a:endParaRPr sz="800" b="1">
                        <a:latin typeface="Google Sans"/>
                        <a:ea typeface="Google Sans"/>
                        <a:cs typeface="Google Sans"/>
                        <a:sym typeface="Google Sans"/>
                      </a:endParaRPr>
                    </a:p>
                  </a:txBody>
                  <a:tcPr marL="18275" marR="18275" marT="18275" marB="18275" anchor="ctr">
                    <a:lnL w="9525" cap="flat" cmpd="sng">
                      <a:solidFill>
                        <a:srgbClr val="666666">
                          <a:alpha val="0"/>
                        </a:srgbClr>
                      </a:solidFill>
                      <a:prstDash val="solid"/>
                      <a:round/>
                      <a:headEnd type="none" w="sm" len="sm"/>
                      <a:tailEnd type="none" w="sm" len="sm"/>
                    </a:lnL>
                    <a:lnR w="28575" cap="flat" cmpd="sng">
                      <a:solidFill>
                        <a:srgbClr val="666666">
                          <a:alpha val="0"/>
                        </a:srgbClr>
                      </a:solidFill>
                      <a:prstDash val="solid"/>
                      <a:round/>
                      <a:headEnd type="none" w="sm" len="sm"/>
                      <a:tailEnd type="none" w="sm" len="sm"/>
                    </a:lnR>
                    <a:lnT w="28575" cap="flat" cmpd="sng">
                      <a:solidFill>
                        <a:srgbClr val="666666">
                          <a:alpha val="0"/>
                        </a:srgbClr>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00" b="1" i="1" dirty="0">
                          <a:latin typeface="Google Sans"/>
                          <a:ea typeface="Google Sans"/>
                          <a:cs typeface="Google Sans"/>
                          <a:sym typeface="Google Sans"/>
                        </a:rPr>
                        <a:t>Tasks</a:t>
                      </a:r>
                      <a:endParaRPr sz="800" b="1" i="1" dirty="0">
                        <a:latin typeface="Google Sans"/>
                        <a:ea typeface="Google Sans"/>
                        <a:cs typeface="Google Sans"/>
                        <a:sym typeface="Google Sans"/>
                      </a:endParaRPr>
                    </a:p>
                    <a:p>
                      <a:pPr marL="0" lvl="0" indent="0" algn="l" rtl="0">
                        <a:spcBef>
                          <a:spcPts val="0"/>
                        </a:spcBef>
                        <a:spcAft>
                          <a:spcPts val="0"/>
                        </a:spcAft>
                        <a:buNone/>
                      </a:pPr>
                      <a:endParaRPr sz="800" dirty="0">
                        <a:latin typeface="Google Sans"/>
                        <a:ea typeface="Google Sans"/>
                        <a:cs typeface="Google Sans"/>
                        <a:sym typeface="Google Sans"/>
                      </a:endParaRPr>
                    </a:p>
                    <a:p>
                      <a:pPr marL="0" lvl="0" indent="0" algn="l" rtl="0">
                        <a:spcBef>
                          <a:spcPts val="0"/>
                        </a:spcBef>
                        <a:spcAft>
                          <a:spcPts val="0"/>
                        </a:spcAft>
                        <a:buNone/>
                      </a:pPr>
                      <a:r>
                        <a:rPr lang="en" sz="800" dirty="0">
                          <a:latin typeface="Google Sans"/>
                          <a:ea typeface="Google Sans"/>
                          <a:cs typeface="Google Sans"/>
                          <a:sym typeface="Google Sans"/>
                        </a:rPr>
                        <a:t>A. Log in to homepage</a:t>
                      </a:r>
                      <a:endParaRPr sz="800" dirty="0">
                        <a:latin typeface="Google Sans"/>
                        <a:ea typeface="Google Sans"/>
                        <a:cs typeface="Google Sans"/>
                        <a:sym typeface="Google Sans"/>
                      </a:endParaRPr>
                    </a:p>
                    <a:p>
                      <a:pPr marL="0" lvl="0" indent="0" algn="l" rtl="0">
                        <a:spcBef>
                          <a:spcPts val="0"/>
                        </a:spcBef>
                        <a:spcAft>
                          <a:spcPts val="0"/>
                        </a:spcAft>
                        <a:buNone/>
                      </a:pPr>
                      <a:r>
                        <a:rPr lang="en" sz="800" dirty="0">
                          <a:latin typeface="Google Sans"/>
                          <a:ea typeface="Google Sans"/>
                          <a:cs typeface="Google Sans"/>
                          <a:sym typeface="Google Sans"/>
                        </a:rPr>
                        <a:t>B. view progress, or</a:t>
                      </a:r>
                      <a:endParaRPr sz="800" dirty="0">
                        <a:latin typeface="Google Sans"/>
                        <a:ea typeface="Google Sans"/>
                        <a:cs typeface="Google Sans"/>
                        <a:sym typeface="Google Sans"/>
                      </a:endParaRPr>
                    </a:p>
                    <a:p>
                      <a:pPr marL="0" lvl="0" indent="0" algn="l" rtl="0">
                        <a:spcBef>
                          <a:spcPts val="0"/>
                        </a:spcBef>
                        <a:spcAft>
                          <a:spcPts val="0"/>
                        </a:spcAft>
                        <a:buNone/>
                      </a:pPr>
                      <a:r>
                        <a:rPr lang="en" sz="800" dirty="0">
                          <a:latin typeface="Google Sans"/>
                          <a:ea typeface="Google Sans"/>
                          <a:cs typeface="Google Sans"/>
                          <a:sym typeface="Google Sans"/>
                        </a:rPr>
                        <a:t>C. Start new style</a:t>
                      </a:r>
                      <a:endParaRPr sz="800" dirty="0">
                        <a:latin typeface="Google Sans"/>
                        <a:ea typeface="Google Sans"/>
                        <a:cs typeface="Google Sans"/>
                        <a:sym typeface="Google Sans"/>
                      </a:endParaRPr>
                    </a:p>
                  </a:txBody>
                  <a:tcPr marL="45700" marR="18275" marT="18275" marB="18275">
                    <a:lnL w="2857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b="1" i="1">
                          <a:latin typeface="Google Sans"/>
                          <a:ea typeface="Google Sans"/>
                          <a:cs typeface="Google Sans"/>
                          <a:sym typeface="Google Sans"/>
                        </a:rPr>
                        <a:t>Tasks</a:t>
                      </a:r>
                      <a:endParaRPr sz="800" b="1" i="1">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A. browse workouts in middle menu</a:t>
                      </a: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B. select warmup / workouts</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b="1" i="1">
                          <a:latin typeface="Google Sans"/>
                          <a:ea typeface="Google Sans"/>
                          <a:cs typeface="Google Sans"/>
                          <a:sym typeface="Google Sans"/>
                        </a:rPr>
                        <a:t>Tasks</a:t>
                      </a:r>
                      <a:endParaRPr sz="800" b="1" i="1">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A. Select style from options</a:t>
                      </a: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B. Start video</a:t>
                      </a:r>
                      <a:endParaRPr sz="800">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b="1" i="1">
                          <a:latin typeface="Google Sans"/>
                          <a:ea typeface="Google Sans"/>
                          <a:cs typeface="Google Sans"/>
                          <a:sym typeface="Google Sans"/>
                        </a:rPr>
                        <a:t>Tasks</a:t>
                      </a:r>
                      <a:endParaRPr sz="800" b="1" i="1">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A. Start Training</a:t>
                      </a:r>
                      <a:endParaRPr sz="800">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b="1" i="1">
                          <a:latin typeface="Google Sans"/>
                          <a:ea typeface="Google Sans"/>
                          <a:cs typeface="Google Sans"/>
                          <a:sym typeface="Google Sans"/>
                        </a:rPr>
                        <a:t>Tasks</a:t>
                      </a:r>
                      <a:endParaRPr sz="800" b="1" i="1">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A. video autoplays to next video</a:t>
                      </a:r>
                      <a:endParaRPr sz="800">
                        <a:latin typeface="Google Sans"/>
                        <a:ea typeface="Google Sans"/>
                        <a:cs typeface="Google Sans"/>
                        <a:sym typeface="Google Sans"/>
                      </a:endParaRPr>
                    </a:p>
                    <a:p>
                      <a:pPr marL="0" lvl="0" indent="0" algn="l" rtl="0">
                        <a:spcBef>
                          <a:spcPts val="0"/>
                        </a:spcBef>
                        <a:spcAft>
                          <a:spcPts val="0"/>
                        </a:spcAft>
                        <a:buNone/>
                      </a:pPr>
                      <a:r>
                        <a:rPr lang="en" sz="800">
                          <a:latin typeface="Google Sans"/>
                          <a:ea typeface="Google Sans"/>
                          <a:cs typeface="Google Sans"/>
                          <a:sym typeface="Google Sans"/>
                        </a:rPr>
                        <a:t>B. Close app</a:t>
                      </a:r>
                      <a:endParaRPr sz="800">
                        <a:latin typeface="Google Sans"/>
                        <a:ea typeface="Google Sans"/>
                        <a:cs typeface="Google Sans"/>
                        <a:sym typeface="Google Sans"/>
                      </a:endParaRPr>
                    </a:p>
                    <a:p>
                      <a:pPr marL="0" lvl="0" indent="0" algn="l" rtl="0">
                        <a:spcBef>
                          <a:spcPts val="0"/>
                        </a:spcBef>
                        <a:spcAft>
                          <a:spcPts val="0"/>
                        </a:spcAft>
                        <a:buNone/>
                      </a:pP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968825">
                <a:tc>
                  <a:txBody>
                    <a:bodyPr/>
                    <a:lstStyle/>
                    <a:p>
                      <a:pPr marL="0" lvl="0" indent="0" algn="ctr" rtl="0">
                        <a:spcBef>
                          <a:spcPts val="0"/>
                        </a:spcBef>
                        <a:spcAft>
                          <a:spcPts val="0"/>
                        </a:spcAft>
                        <a:buNone/>
                      </a:pPr>
                      <a:r>
                        <a:rPr lang="en" sz="800" b="1">
                          <a:latin typeface="Google Sans"/>
                          <a:ea typeface="Google Sans"/>
                          <a:cs typeface="Google Sans"/>
                          <a:sym typeface="Google Sans"/>
                        </a:rPr>
                        <a:t>FEELING ADJECTIVE</a:t>
                      </a:r>
                      <a:endParaRPr sz="800" b="1">
                        <a:latin typeface="Google Sans"/>
                        <a:ea typeface="Google Sans"/>
                        <a:cs typeface="Google Sans"/>
                        <a:sym typeface="Google Sans"/>
                      </a:endParaRPr>
                    </a:p>
                  </a:txBody>
                  <a:tcPr marL="18275" marR="18275" marT="18275" marB="18275" anchor="ctr">
                    <a:lnL w="9525" cap="flat" cmpd="sng">
                      <a:solidFill>
                        <a:srgbClr val="666666">
                          <a:alpha val="0"/>
                        </a:srgbClr>
                      </a:solidFill>
                      <a:prstDash val="solid"/>
                      <a:round/>
                      <a:headEnd type="none" w="sm" len="sm"/>
                      <a:tailEnd type="none" w="sm" len="sm"/>
                    </a:lnL>
                    <a:lnR w="2857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Not too sure if they will make it to class on time  in-person</a:t>
                      </a:r>
                      <a:endParaRPr sz="800">
                        <a:latin typeface="Google Sans"/>
                        <a:ea typeface="Google Sans"/>
                        <a:cs typeface="Google Sans"/>
                        <a:sym typeface="Google Sans"/>
                      </a:endParaRPr>
                    </a:p>
                  </a:txBody>
                  <a:tcPr marL="45700" marR="18275" marT="18275" marB="18275">
                    <a:lnL w="2857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Was confused on where to find warmups. Trying to figure where to find specific workout</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User liked the video. Asked if there will be captions to not disturb family, and brief description of the style </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Was a bit annoyed that they couldn’t save or bookmark video</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Was happy that they complete workout. Asked if there will be an option to book time to ask questions, etc.</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9AA0A6"/>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876350">
                <a:tc>
                  <a:txBody>
                    <a:bodyPr/>
                    <a:lstStyle/>
                    <a:p>
                      <a:pPr marL="0" lvl="0" indent="0" algn="ctr" rtl="0">
                        <a:spcBef>
                          <a:spcPts val="0"/>
                        </a:spcBef>
                        <a:spcAft>
                          <a:spcPts val="0"/>
                        </a:spcAft>
                        <a:buNone/>
                      </a:pPr>
                      <a:r>
                        <a:rPr lang="en" sz="800" b="1">
                          <a:latin typeface="Google Sans"/>
                          <a:ea typeface="Google Sans"/>
                          <a:cs typeface="Google Sans"/>
                          <a:sym typeface="Google Sans"/>
                        </a:rPr>
                        <a:t>IMPROVEMENT OPPORTUNITIES</a:t>
                      </a:r>
                      <a:endParaRPr sz="800" b="1">
                        <a:latin typeface="Google Sans"/>
                        <a:ea typeface="Google Sans"/>
                        <a:cs typeface="Google Sans"/>
                        <a:sym typeface="Google Sans"/>
                      </a:endParaRPr>
                    </a:p>
                  </a:txBody>
                  <a:tcPr marL="18275" marR="18275" marT="18275" marB="18275" anchor="ctr">
                    <a:lnL w="9525" cap="flat" cmpd="sng">
                      <a:solidFill>
                        <a:srgbClr val="666666">
                          <a:alpha val="0"/>
                        </a:srgbClr>
                      </a:solidFill>
                      <a:prstDash val="solid"/>
                      <a:round/>
                      <a:headEnd type="none" w="sm" len="sm"/>
                      <a:tailEnd type="none" w="sm" len="sm"/>
                    </a:lnL>
                    <a:lnR w="2857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Create a mobile app that have training videos of his martial arts class</a:t>
                      </a:r>
                      <a:endParaRPr sz="800">
                        <a:latin typeface="Google Sans"/>
                        <a:ea typeface="Google Sans"/>
                        <a:cs typeface="Google Sans"/>
                        <a:sym typeface="Google Sans"/>
                      </a:endParaRPr>
                    </a:p>
                  </a:txBody>
                  <a:tcPr marL="45700" marR="18275" marT="18275" marB="18275">
                    <a:lnL w="2857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Add section that user can easily find workouts, will add icons</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Add closed caption option to video for users who need, as well as description of style(s)</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a:latin typeface="Google Sans"/>
                          <a:ea typeface="Google Sans"/>
                          <a:cs typeface="Google Sans"/>
                          <a:sym typeface="Google Sans"/>
                        </a:rPr>
                        <a:t>Add a bookmark or favorite button so user can easily access, instead of scrolling to video.</a:t>
                      </a:r>
                      <a:endParaRPr sz="80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1"/>
                    </a:solidFill>
                  </a:tcPr>
                </a:tc>
                <a:tc>
                  <a:txBody>
                    <a:bodyPr/>
                    <a:lstStyle/>
                    <a:p>
                      <a:pPr marL="0" lvl="0" indent="0" algn="l" rtl="0">
                        <a:spcBef>
                          <a:spcPts val="0"/>
                        </a:spcBef>
                        <a:spcAft>
                          <a:spcPts val="0"/>
                        </a:spcAft>
                        <a:buNone/>
                      </a:pPr>
                      <a:r>
                        <a:rPr lang="en" sz="800" dirty="0">
                          <a:latin typeface="Google Sans"/>
                          <a:ea typeface="Google Sans"/>
                          <a:cs typeface="Google Sans"/>
                          <a:sym typeface="Google Sans"/>
                        </a:rPr>
                        <a:t>Look to add option for private lesson(s) should user can’t make it to class in-person</a:t>
                      </a:r>
                      <a:endParaRPr sz="800" dirty="0">
                        <a:latin typeface="Google Sans"/>
                        <a:ea typeface="Google Sans"/>
                        <a:cs typeface="Google Sans"/>
                        <a:sym typeface="Google Sans"/>
                      </a:endParaRPr>
                    </a:p>
                  </a:txBody>
                  <a:tcPr marL="45700" marR="18275" marT="18275" marB="18275">
                    <a:lnL w="9525" cap="flat" cmpd="sng">
                      <a:solidFill>
                        <a:srgbClr val="666666">
                          <a:alpha val="0"/>
                        </a:srgbClr>
                      </a:solidFill>
                      <a:prstDash val="solid"/>
                      <a:round/>
                      <a:headEnd type="none" w="sm" len="sm"/>
                      <a:tailEnd type="none" w="sm" len="sm"/>
                    </a:lnL>
                    <a:lnR w="9525" cap="flat" cmpd="sng">
                      <a:solidFill>
                        <a:srgbClr val="666666">
                          <a:alpha val="0"/>
                        </a:srgbClr>
                      </a:solidFill>
                      <a:prstDash val="solid"/>
                      <a:round/>
                      <a:headEnd type="none" w="sm" len="sm"/>
                      <a:tailEnd type="none" w="sm" len="sm"/>
                    </a:lnR>
                    <a:lnT w="9525" cap="flat" cmpd="sng">
                      <a:solidFill>
                        <a:srgbClr val="9AA0A6"/>
                      </a:solidFill>
                      <a:prstDash val="solid"/>
                      <a:round/>
                      <a:headEnd type="none" w="sm" len="sm"/>
                      <a:tailEnd type="none" w="sm" len="sm"/>
                    </a:lnT>
                    <a:lnB w="9525" cap="flat" cmpd="sng">
                      <a:solidFill>
                        <a:srgbClr val="666666">
                          <a:alpha val="0"/>
                        </a:srgbClr>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265" name="Google Shape;265;p49"/>
          <p:cNvSpPr txBox="1"/>
          <p:nvPr/>
        </p:nvSpPr>
        <p:spPr>
          <a:xfrm>
            <a:off x="206375" y="1140000"/>
            <a:ext cx="1896773"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latin typeface="Google Sans"/>
                <a:ea typeface="Google Sans"/>
                <a:cs typeface="Google Sans"/>
                <a:sym typeface="Google Sans"/>
              </a:rPr>
              <a:t>Persona: Jay</a:t>
            </a:r>
            <a:endParaRPr sz="1200" b="1">
              <a:latin typeface="Google Sans"/>
              <a:ea typeface="Google Sans"/>
              <a:cs typeface="Google Sans"/>
              <a:sym typeface="Google Sans"/>
            </a:endParaRPr>
          </a:p>
        </p:txBody>
      </p:sp>
      <p:sp>
        <p:nvSpPr>
          <p:cNvPr id="266" name="Google Shape;266;p49"/>
          <p:cNvSpPr txBox="1"/>
          <p:nvPr/>
        </p:nvSpPr>
        <p:spPr>
          <a:xfrm>
            <a:off x="249425" y="1374000"/>
            <a:ext cx="4051190" cy="27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300"/>
              </a:spcAft>
              <a:buNone/>
            </a:pPr>
            <a:r>
              <a:rPr lang="en" sz="1000" dirty="0">
                <a:solidFill>
                  <a:srgbClr val="434343"/>
                </a:solidFill>
                <a:latin typeface="Google Sans"/>
                <a:ea typeface="Google Sans"/>
                <a:cs typeface="Google Sans"/>
                <a:sym typeface="Google Sans"/>
              </a:rPr>
              <a:t>Goal: A way to stay up-to-date with Martial arts training</a:t>
            </a:r>
            <a:endParaRPr sz="1000" b="1" dirty="0">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5B39475-06BC-AF1E-095D-3319ACDC4EF6}"/>
              </a:ext>
            </a:extLst>
          </p:cNvPr>
          <p:cNvGrpSpPr/>
          <p:nvPr/>
        </p:nvGrpSpPr>
        <p:grpSpPr>
          <a:xfrm>
            <a:off x="180786" y="1716891"/>
            <a:ext cx="8782428" cy="2448815"/>
            <a:chOff x="-6590809" y="501543"/>
            <a:chExt cx="14849173" cy="4140413"/>
          </a:xfrm>
        </p:grpSpPr>
        <p:pic>
          <p:nvPicPr>
            <p:cNvPr id="5" name="Picture 4" descr="A screenshot of a computer screen&#10;&#10;AI-generated content may be incorrect.">
              <a:extLst>
                <a:ext uri="{FF2B5EF4-FFF2-40B4-BE49-F238E27FC236}">
                  <a16:creationId xmlns:a16="http://schemas.microsoft.com/office/drawing/2014/main" id="{B1671235-1E63-3560-014D-7FC2937075C3}"/>
                </a:ext>
              </a:extLst>
            </p:cNvPr>
            <p:cNvPicPr>
              <a:picLocks noChangeAspect="1"/>
            </p:cNvPicPr>
            <p:nvPr/>
          </p:nvPicPr>
          <p:blipFill>
            <a:blip r:embed="rId2"/>
            <a:stretch>
              <a:fillRect/>
            </a:stretch>
          </p:blipFill>
          <p:spPr>
            <a:xfrm>
              <a:off x="885635" y="501543"/>
              <a:ext cx="7372729" cy="4140413"/>
            </a:xfrm>
            <a:prstGeom prst="rect">
              <a:avLst/>
            </a:prstGeom>
          </p:spPr>
        </p:pic>
        <p:pic>
          <p:nvPicPr>
            <p:cNvPr id="7" name="Picture 6" descr="A screenshot of a computer screen&#10;&#10;AI-generated content may be incorrect.">
              <a:extLst>
                <a:ext uri="{FF2B5EF4-FFF2-40B4-BE49-F238E27FC236}">
                  <a16:creationId xmlns:a16="http://schemas.microsoft.com/office/drawing/2014/main" id="{C8CCE55D-BC82-1C13-95E5-84FD63158411}"/>
                </a:ext>
              </a:extLst>
            </p:cNvPr>
            <p:cNvPicPr>
              <a:picLocks noChangeAspect="1"/>
            </p:cNvPicPr>
            <p:nvPr/>
          </p:nvPicPr>
          <p:blipFill>
            <a:blip r:embed="rId3"/>
            <a:stretch>
              <a:fillRect/>
            </a:stretch>
          </p:blipFill>
          <p:spPr>
            <a:xfrm>
              <a:off x="-6590809" y="501543"/>
              <a:ext cx="7372729" cy="4140413"/>
            </a:xfrm>
            <a:prstGeom prst="rect">
              <a:avLst/>
            </a:prstGeom>
          </p:spPr>
        </p:pic>
      </p:grpSp>
      <p:sp>
        <p:nvSpPr>
          <p:cNvPr id="9" name="Google Shape;261;p49">
            <a:extLst>
              <a:ext uri="{FF2B5EF4-FFF2-40B4-BE49-F238E27FC236}">
                <a16:creationId xmlns:a16="http://schemas.microsoft.com/office/drawing/2014/main" id="{1F61E15D-CEB0-4917-13EA-E5EDBF9A3CA5}"/>
              </a:ext>
            </a:extLst>
          </p:cNvPr>
          <p:cNvSpPr txBox="1"/>
          <p:nvPr/>
        </p:nvSpPr>
        <p:spPr>
          <a:xfrm>
            <a:off x="517675" y="524350"/>
            <a:ext cx="61086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User journey: </a:t>
            </a:r>
            <a:r>
              <a:rPr lang="en" sz="2400" dirty="0">
                <a:solidFill>
                  <a:srgbClr val="5F6368"/>
                </a:solidFill>
                <a:latin typeface="Open Sans"/>
                <a:ea typeface="Open Sans"/>
                <a:cs typeface="Open Sans"/>
                <a:sym typeface="Open Sans"/>
              </a:rPr>
              <a:t>Storyboards</a:t>
            </a:r>
            <a:endParaRPr sz="2400" dirty="0">
              <a:solidFill>
                <a:srgbClr val="5F6368"/>
              </a:solidFill>
              <a:latin typeface="Open Sans"/>
              <a:ea typeface="Open Sans"/>
              <a:cs typeface="Open Sans"/>
              <a:sym typeface="Open Sans"/>
            </a:endParaRPr>
          </a:p>
        </p:txBody>
      </p:sp>
    </p:spTree>
    <p:extLst>
      <p:ext uri="{BB962C8B-B14F-4D97-AF65-F5344CB8AC3E}">
        <p14:creationId xmlns:p14="http://schemas.microsoft.com/office/powerpoint/2010/main" val="200870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9900"/>
        </a:solidFill>
        <a:effectLst/>
      </p:bgPr>
    </p:bg>
    <p:spTree>
      <p:nvGrpSpPr>
        <p:cNvPr id="1" name="Shape 270"/>
        <p:cNvGrpSpPr/>
        <p:nvPr/>
      </p:nvGrpSpPr>
      <p:grpSpPr>
        <a:xfrm>
          <a:off x="0" y="0"/>
          <a:ext cx="0" cy="0"/>
          <a:chOff x="0" y="0"/>
          <a:chExt cx="0" cy="0"/>
        </a:xfrm>
      </p:grpSpPr>
      <p:pic>
        <p:nvPicPr>
          <p:cNvPr id="5" name="Graphic 4" descr="Blueprint outline">
            <a:extLst>
              <a:ext uri="{FF2B5EF4-FFF2-40B4-BE49-F238E27FC236}">
                <a16:creationId xmlns:a16="http://schemas.microsoft.com/office/drawing/2014/main" id="{91BCB34E-16FC-C004-4FEF-458F56AF70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99" y="190501"/>
            <a:ext cx="3922776" cy="3922776"/>
          </a:xfrm>
          <a:prstGeom prst="rect">
            <a:avLst/>
          </a:prstGeom>
        </p:spPr>
      </p:pic>
      <p:sp>
        <p:nvSpPr>
          <p:cNvPr id="271" name="Google Shape;271;p50"/>
          <p:cNvSpPr txBox="1"/>
          <p:nvPr/>
        </p:nvSpPr>
        <p:spPr>
          <a:xfrm>
            <a:off x="3721275" y="1886850"/>
            <a:ext cx="5384426" cy="1477297"/>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Paper wireframes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Digital wireframes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Low-fidelity prototype</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Usability studies</a:t>
            </a:r>
            <a:endParaRPr>
              <a:solidFill>
                <a:srgbClr val="FFFFFF"/>
              </a:solidFill>
              <a:latin typeface="Open Sans"/>
              <a:ea typeface="Open Sans"/>
              <a:cs typeface="Open Sans"/>
              <a:sym typeface="Open Sans"/>
            </a:endParaRPr>
          </a:p>
        </p:txBody>
      </p:sp>
      <p:sp>
        <p:nvSpPr>
          <p:cNvPr id="272" name="Google Shape;272;p50"/>
          <p:cNvSpPr txBox="1"/>
          <p:nvPr/>
        </p:nvSpPr>
        <p:spPr>
          <a:xfrm>
            <a:off x="-1" y="2082300"/>
            <a:ext cx="3235525" cy="1034099"/>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Clr>
                <a:schemeClr val="dk1"/>
              </a:buClr>
              <a:buSzPts val="1100"/>
              <a:buFont typeface="Arial"/>
              <a:buNone/>
            </a:pPr>
            <a:r>
              <a:rPr lang="en" sz="2400" b="1" dirty="0">
                <a:solidFill>
                  <a:srgbClr val="FFFFFF"/>
                </a:solidFill>
                <a:latin typeface="Open Sans"/>
                <a:ea typeface="Open Sans"/>
                <a:cs typeface="Open Sans"/>
                <a:sym typeface="Open Sans"/>
              </a:rPr>
              <a:t>Starting</a:t>
            </a:r>
            <a:endParaRPr sz="2400" b="1" dirty="0">
              <a:solidFill>
                <a:srgbClr val="FFFFFF"/>
              </a:solidFill>
              <a:latin typeface="Open Sans"/>
              <a:ea typeface="Open Sans"/>
              <a:cs typeface="Open Sans"/>
              <a:sym typeface="Open Sans"/>
            </a:endParaRPr>
          </a:p>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the design</a:t>
            </a:r>
            <a:endParaRPr sz="2400" b="1" dirty="0">
              <a:solidFill>
                <a:srgbClr val="FFFFFF"/>
              </a:solidFill>
              <a:latin typeface="Open Sans"/>
              <a:ea typeface="Open Sans"/>
              <a:cs typeface="Open Sans"/>
              <a:sym typeface="Open Sans"/>
            </a:endParaRPr>
          </a:p>
        </p:txBody>
      </p:sp>
      <p:cxnSp>
        <p:nvCxnSpPr>
          <p:cNvPr id="273" name="Google Shape;273;p50"/>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pic>
        <p:nvPicPr>
          <p:cNvPr id="8" name="Google Shape;52;p12">
            <a:extLst>
              <a:ext uri="{FF2B5EF4-FFF2-40B4-BE49-F238E27FC236}">
                <a16:creationId xmlns:a16="http://schemas.microsoft.com/office/drawing/2014/main" id="{E64CFE8D-F9F4-02EA-E041-8B40B8EFFD5B}"/>
              </a:ext>
            </a:extLst>
          </p:cNvPr>
          <p:cNvPicPr preferRelativeResize="0"/>
          <p:nvPr/>
        </p:nvPicPr>
        <p:blipFill>
          <a:blip r:embed="rId5">
            <a:alphaModFix/>
            <a:biLevel thresh="25000"/>
          </a:blip>
          <a:stretch>
            <a:fillRect/>
          </a:stretch>
        </p:blipFill>
        <p:spPr>
          <a:xfrm>
            <a:off x="191422" y="4815977"/>
            <a:ext cx="540098" cy="1819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sp>
        <p:nvSpPr>
          <p:cNvPr id="278" name="Google Shape;278;p51"/>
          <p:cNvSpPr txBox="1"/>
          <p:nvPr/>
        </p:nvSpPr>
        <p:spPr>
          <a:xfrm>
            <a:off x="20637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Paper wireframes </a:t>
            </a:r>
            <a:endParaRPr sz="2400" b="1" dirty="0">
              <a:solidFill>
                <a:srgbClr val="5F6368"/>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FEF1E0B4-4CCB-2EB7-409F-761CAB8D31ED}"/>
              </a:ext>
            </a:extLst>
          </p:cNvPr>
          <p:cNvGrpSpPr/>
          <p:nvPr/>
        </p:nvGrpSpPr>
        <p:grpSpPr>
          <a:xfrm>
            <a:off x="3337560" y="901939"/>
            <a:ext cx="5737875" cy="3543275"/>
            <a:chOff x="2836424" y="592475"/>
            <a:chExt cx="6239011" cy="3852739"/>
          </a:xfrm>
        </p:grpSpPr>
        <p:pic>
          <p:nvPicPr>
            <p:cNvPr id="280" name="Google Shape;280;p51"/>
            <p:cNvPicPr preferRelativeResize="0"/>
            <p:nvPr/>
          </p:nvPicPr>
          <p:blipFill rotWithShape="1">
            <a:blip r:embed="rId3">
              <a:alphaModFix/>
            </a:blip>
            <a:srcRect l="2570" t="6591" r="77" b="8799"/>
            <a:stretch/>
          </p:blipFill>
          <p:spPr>
            <a:xfrm>
              <a:off x="5005670" y="629375"/>
              <a:ext cx="3223700" cy="1942500"/>
            </a:xfrm>
            <a:prstGeom prst="rect">
              <a:avLst/>
            </a:prstGeom>
            <a:noFill/>
            <a:ln>
              <a:noFill/>
            </a:ln>
          </p:spPr>
        </p:pic>
        <p:pic>
          <p:nvPicPr>
            <p:cNvPr id="281" name="Google Shape;281;p51"/>
            <p:cNvPicPr preferRelativeResize="0"/>
            <p:nvPr/>
          </p:nvPicPr>
          <p:blipFill rotWithShape="1">
            <a:blip r:embed="rId4">
              <a:alphaModFix/>
            </a:blip>
            <a:srcRect l="38863" t="12174" r="20193" b="6226"/>
            <a:stretch/>
          </p:blipFill>
          <p:spPr>
            <a:xfrm>
              <a:off x="3614170" y="592475"/>
              <a:ext cx="1290143" cy="2016301"/>
            </a:xfrm>
            <a:prstGeom prst="rect">
              <a:avLst/>
            </a:prstGeom>
            <a:noFill/>
            <a:ln>
              <a:noFill/>
            </a:ln>
          </p:spPr>
        </p:pic>
        <p:grpSp>
          <p:nvGrpSpPr>
            <p:cNvPr id="282" name="Google Shape;282;p51"/>
            <p:cNvGrpSpPr/>
            <p:nvPr/>
          </p:nvGrpSpPr>
          <p:grpSpPr>
            <a:xfrm>
              <a:off x="2836424" y="2571867"/>
              <a:ext cx="6239011" cy="1873347"/>
              <a:chOff x="2364221" y="2430000"/>
              <a:chExt cx="6710779" cy="2015002"/>
            </a:xfrm>
          </p:grpSpPr>
          <p:pic>
            <p:nvPicPr>
              <p:cNvPr id="283" name="Google Shape;283;p51"/>
              <p:cNvPicPr preferRelativeResize="0"/>
              <p:nvPr/>
            </p:nvPicPr>
            <p:blipFill rotWithShape="1">
              <a:blip r:embed="rId5">
                <a:alphaModFix/>
              </a:blip>
              <a:srcRect r="-1832" b="11000"/>
              <a:stretch/>
            </p:blipFill>
            <p:spPr>
              <a:xfrm>
                <a:off x="5670881" y="2430001"/>
                <a:ext cx="3404119" cy="2015000"/>
              </a:xfrm>
              <a:prstGeom prst="rect">
                <a:avLst/>
              </a:prstGeom>
              <a:noFill/>
              <a:ln>
                <a:noFill/>
              </a:ln>
            </p:spPr>
          </p:pic>
          <p:pic>
            <p:nvPicPr>
              <p:cNvPr id="284" name="Google Shape;284;p51"/>
              <p:cNvPicPr preferRelativeResize="0"/>
              <p:nvPr/>
            </p:nvPicPr>
            <p:blipFill rotWithShape="1">
              <a:blip r:embed="rId6">
                <a:alphaModFix/>
              </a:blip>
              <a:srcRect l="347" r="347" b="12234"/>
              <a:stretch/>
            </p:blipFill>
            <p:spPr>
              <a:xfrm>
                <a:off x="2364221" y="2430000"/>
                <a:ext cx="3306655" cy="2015002"/>
              </a:xfrm>
              <a:prstGeom prst="rect">
                <a:avLst/>
              </a:prstGeom>
              <a:noFill/>
              <a:ln>
                <a:noFill/>
              </a:ln>
            </p:spPr>
          </p:pic>
        </p:grpSp>
      </p:grpSp>
      <p:sp>
        <p:nvSpPr>
          <p:cNvPr id="3" name="Rectangle 2">
            <a:extLst>
              <a:ext uri="{FF2B5EF4-FFF2-40B4-BE49-F238E27FC236}">
                <a16:creationId xmlns:a16="http://schemas.microsoft.com/office/drawing/2014/main" id="{7DED67A7-F58D-4DB8-C4B1-1079DF48C702}"/>
              </a:ext>
            </a:extLst>
          </p:cNvPr>
          <p:cNvSpPr/>
          <p:nvPr/>
        </p:nvSpPr>
        <p:spPr>
          <a:xfrm>
            <a:off x="130380" y="1608138"/>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lnSpc>
                <a:spcPct val="150000"/>
              </a:lnSpc>
              <a:spcBef>
                <a:spcPts val="0"/>
              </a:spcBef>
              <a:spcAft>
                <a:spcPts val="0"/>
              </a:spcAft>
              <a:buClr>
                <a:schemeClr val="dk1"/>
              </a:buClr>
              <a:buSzPts val="1100"/>
              <a:buFont typeface="Arial"/>
              <a:buNone/>
            </a:pPr>
            <a:r>
              <a:rPr lang="en-US" sz="1200" dirty="0">
                <a:solidFill>
                  <a:srgbClr val="5F6368"/>
                </a:solidFill>
                <a:latin typeface="Open Sans"/>
                <a:ea typeface="Open Sans"/>
                <a:cs typeface="Open Sans"/>
                <a:sym typeface="Open Sans"/>
              </a:rPr>
              <a:t>The goal for this paper wireframes is to create a simplistic design with a gamification feel style as the user progresses through the videos. </a:t>
            </a:r>
            <a:endParaRPr lang="en-US"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8"/>
        <p:cNvGrpSpPr/>
        <p:nvPr/>
      </p:nvGrpSpPr>
      <p:grpSpPr>
        <a:xfrm>
          <a:off x="0" y="0"/>
          <a:ext cx="0" cy="0"/>
          <a:chOff x="0" y="0"/>
          <a:chExt cx="0" cy="0"/>
        </a:xfrm>
      </p:grpSpPr>
      <p:sp>
        <p:nvSpPr>
          <p:cNvPr id="291" name="Google Shape;291;p52"/>
          <p:cNvSpPr txBox="1"/>
          <p:nvPr/>
        </p:nvSpPr>
        <p:spPr>
          <a:xfrm>
            <a:off x="20637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Digital wireframes </a:t>
            </a:r>
            <a:endParaRPr sz="2400" b="1" dirty="0">
              <a:solidFill>
                <a:srgbClr val="5F6368"/>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37566F49-25B1-0609-7A7E-7860DA8F503B}"/>
              </a:ext>
            </a:extLst>
          </p:cNvPr>
          <p:cNvGrpSpPr/>
          <p:nvPr/>
        </p:nvGrpSpPr>
        <p:grpSpPr>
          <a:xfrm>
            <a:off x="3401618" y="915360"/>
            <a:ext cx="5475683" cy="3960479"/>
            <a:chOff x="3506850" y="794575"/>
            <a:chExt cx="5735671" cy="4148525"/>
          </a:xfrm>
        </p:grpSpPr>
        <p:sp>
          <p:nvSpPr>
            <p:cNvPr id="289" name="Google Shape;289;p52"/>
            <p:cNvSpPr txBox="1"/>
            <p:nvPr/>
          </p:nvSpPr>
          <p:spPr>
            <a:xfrm>
              <a:off x="5363575" y="1833000"/>
              <a:ext cx="18924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5F6368"/>
                  </a:solidFill>
                  <a:latin typeface="Open Sans"/>
                  <a:ea typeface="Open Sans"/>
                  <a:cs typeface="Open Sans"/>
                  <a:sym typeface="Open Sans"/>
                </a:rPr>
                <a:t>Insert first wireframe example that demonstrates design thinking aligned with user research </a:t>
              </a:r>
              <a:endParaRPr sz="1200">
                <a:solidFill>
                  <a:srgbClr val="5F6368"/>
                </a:solidFill>
                <a:latin typeface="Open Sans"/>
                <a:ea typeface="Open Sans"/>
                <a:cs typeface="Open Sans"/>
                <a:sym typeface="Open Sans"/>
              </a:endParaRPr>
            </a:p>
          </p:txBody>
        </p:sp>
        <p:pic>
          <p:nvPicPr>
            <p:cNvPr id="290" name="Google Shape;290;p52"/>
            <p:cNvPicPr preferRelativeResize="0"/>
            <p:nvPr/>
          </p:nvPicPr>
          <p:blipFill rotWithShape="1">
            <a:blip r:embed="rId3">
              <a:alphaModFix/>
            </a:blip>
            <a:srcRect l="465" r="455"/>
            <a:stretch/>
          </p:blipFill>
          <p:spPr>
            <a:xfrm>
              <a:off x="5347275" y="875600"/>
              <a:ext cx="1822603" cy="4067500"/>
            </a:xfrm>
            <a:prstGeom prst="rect">
              <a:avLst/>
            </a:prstGeom>
            <a:noFill/>
            <a:ln>
              <a:noFill/>
            </a:ln>
          </p:spPr>
        </p:pic>
        <p:cxnSp>
          <p:nvCxnSpPr>
            <p:cNvPr id="293" name="Google Shape;293;p52"/>
            <p:cNvCxnSpPr/>
            <p:nvPr/>
          </p:nvCxnSpPr>
          <p:spPr>
            <a:xfrm>
              <a:off x="4565525" y="1194775"/>
              <a:ext cx="918900" cy="0"/>
            </a:xfrm>
            <a:prstGeom prst="straightConnector1">
              <a:avLst/>
            </a:prstGeom>
            <a:noFill/>
            <a:ln w="19050" cap="flat" cmpd="sng">
              <a:solidFill>
                <a:srgbClr val="FBBC04"/>
              </a:solidFill>
              <a:prstDash val="solid"/>
              <a:round/>
              <a:headEnd type="none" w="med" len="med"/>
              <a:tailEnd type="triangle" w="med" len="med"/>
            </a:ln>
          </p:spPr>
        </p:cxnSp>
        <p:sp>
          <p:nvSpPr>
            <p:cNvPr id="294" name="Google Shape;294;p52"/>
            <p:cNvSpPr txBox="1"/>
            <p:nvPr/>
          </p:nvSpPr>
          <p:spPr>
            <a:xfrm>
              <a:off x="3506850" y="794575"/>
              <a:ext cx="1191126" cy="9993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5F6368"/>
                  </a:solidFill>
                  <a:latin typeface="Open Sans"/>
                  <a:ea typeface="Open Sans"/>
                  <a:cs typeface="Open Sans"/>
                  <a:sym typeface="Open Sans"/>
                </a:rPr>
                <a:t>Search function to locate video or resources quickly instead of browsing</a:t>
              </a:r>
              <a:endParaRPr sz="1000" dirty="0">
                <a:solidFill>
                  <a:srgbClr val="5F6368"/>
                </a:solidFill>
                <a:latin typeface="Open Sans"/>
                <a:ea typeface="Open Sans"/>
                <a:cs typeface="Open Sans"/>
                <a:sym typeface="Open Sans"/>
              </a:endParaRPr>
            </a:p>
          </p:txBody>
        </p:sp>
        <p:cxnSp>
          <p:nvCxnSpPr>
            <p:cNvPr id="295" name="Google Shape;295;p52"/>
            <p:cNvCxnSpPr/>
            <p:nvPr/>
          </p:nvCxnSpPr>
          <p:spPr>
            <a:xfrm rot="10800000">
              <a:off x="7096000" y="2305300"/>
              <a:ext cx="918000" cy="0"/>
            </a:xfrm>
            <a:prstGeom prst="straightConnector1">
              <a:avLst/>
            </a:prstGeom>
            <a:noFill/>
            <a:ln w="19050" cap="flat" cmpd="sng">
              <a:solidFill>
                <a:srgbClr val="FBBC04"/>
              </a:solidFill>
              <a:prstDash val="solid"/>
              <a:round/>
              <a:headEnd type="none" w="med" len="med"/>
              <a:tailEnd type="triangle" w="med" len="med"/>
            </a:ln>
          </p:spPr>
        </p:cxnSp>
        <p:sp>
          <p:nvSpPr>
            <p:cNvPr id="296" name="Google Shape;296;p52"/>
            <p:cNvSpPr txBox="1"/>
            <p:nvPr/>
          </p:nvSpPr>
          <p:spPr>
            <a:xfrm>
              <a:off x="8030375" y="1905100"/>
              <a:ext cx="1212146" cy="99937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5F6368"/>
                  </a:solidFill>
                  <a:latin typeface="Open Sans"/>
                  <a:ea typeface="Open Sans"/>
                  <a:cs typeface="Open Sans"/>
                  <a:sym typeface="Open Sans"/>
                </a:rPr>
                <a:t>User can get an description of the different styles that are offered</a:t>
              </a:r>
              <a:endParaRPr sz="1000" dirty="0">
                <a:solidFill>
                  <a:srgbClr val="5F6368"/>
                </a:solidFill>
                <a:latin typeface="Open Sans"/>
                <a:ea typeface="Open Sans"/>
                <a:cs typeface="Open Sans"/>
                <a:sym typeface="Open Sans"/>
              </a:endParaRPr>
            </a:p>
          </p:txBody>
        </p:sp>
      </p:grpSp>
      <p:sp>
        <p:nvSpPr>
          <p:cNvPr id="7" name="Rectangle 6">
            <a:extLst>
              <a:ext uri="{FF2B5EF4-FFF2-40B4-BE49-F238E27FC236}">
                <a16:creationId xmlns:a16="http://schemas.microsoft.com/office/drawing/2014/main" id="{F74449A8-3FD7-30EE-0AE2-1CC60726A06A}"/>
              </a:ext>
            </a:extLst>
          </p:cNvPr>
          <p:cNvSpPr/>
          <p:nvPr/>
        </p:nvSpPr>
        <p:spPr>
          <a:xfrm>
            <a:off x="130380" y="1612313"/>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lnSpc>
                <a:spcPct val="150000"/>
              </a:lnSpc>
              <a:spcBef>
                <a:spcPts val="0"/>
              </a:spcBef>
              <a:spcAft>
                <a:spcPts val="0"/>
              </a:spcAft>
              <a:buClr>
                <a:schemeClr val="dk1"/>
              </a:buClr>
              <a:buSzPts val="1100"/>
              <a:buFont typeface="Arial"/>
              <a:buNone/>
            </a:pPr>
            <a:r>
              <a:rPr lang="en-US" sz="1200" dirty="0">
                <a:solidFill>
                  <a:srgbClr val="5F6368"/>
                </a:solidFill>
                <a:latin typeface="Open Sans"/>
                <a:ea typeface="Open Sans"/>
                <a:cs typeface="Open Sans"/>
                <a:sym typeface="Open Sans"/>
              </a:rPr>
              <a:t>First Lo-Fi design; I wanted to keep the overall design simple, and minimalistic. I have the menu on the bottom middle; between the messaging icon and the progress icon. The search icon I place at the top left in case the user wanted to search for a video </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Rectangle 2">
            <a:extLst>
              <a:ext uri="{FF2B5EF4-FFF2-40B4-BE49-F238E27FC236}">
                <a16:creationId xmlns:a16="http://schemas.microsoft.com/office/drawing/2014/main" id="{9CBA4BEE-957D-6009-183C-B4191802F7AB}"/>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l" rtl="0">
              <a:lnSpc>
                <a:spcPct val="150000"/>
              </a:lnSpc>
              <a:spcBef>
                <a:spcPts val="0"/>
              </a:spcBef>
              <a:spcAft>
                <a:spcPts val="0"/>
              </a:spcAft>
              <a:buClr>
                <a:schemeClr val="dk1"/>
              </a:buClr>
              <a:buSzPts val="1100"/>
              <a:buFont typeface="Arial"/>
              <a:buNone/>
            </a:pPr>
            <a:r>
              <a:rPr lang="en-US" sz="1200" dirty="0">
                <a:solidFill>
                  <a:srgbClr val="5F6368"/>
                </a:solidFill>
                <a:latin typeface="Open Sans"/>
                <a:ea typeface="Open Sans"/>
                <a:cs typeface="Open Sans"/>
                <a:sym typeface="Open Sans"/>
              </a:rPr>
              <a:t>Based on the feedback, I decided to </a:t>
            </a:r>
            <a:r>
              <a:rPr lang="en-US" sz="1200" dirty="0" err="1">
                <a:solidFill>
                  <a:srgbClr val="5F6368"/>
                </a:solidFill>
                <a:latin typeface="Open Sans"/>
                <a:ea typeface="Open Sans"/>
                <a:cs typeface="Open Sans"/>
                <a:sym typeface="Open Sans"/>
              </a:rPr>
              <a:t>to</a:t>
            </a:r>
            <a:r>
              <a:rPr lang="en-US" sz="1200" dirty="0">
                <a:solidFill>
                  <a:srgbClr val="5F6368"/>
                </a:solidFill>
                <a:latin typeface="Open Sans"/>
                <a:ea typeface="Open Sans"/>
                <a:cs typeface="Open Sans"/>
                <a:sym typeface="Open Sans"/>
              </a:rPr>
              <a:t> add the contacts and search options to the menu instead of having them separate. This allowed to add more buttons to the bottom. I also moved the menu to the top left, and added the tutorials at the bottom </a:t>
            </a:r>
            <a:endParaRPr lang="en-US" sz="1200" dirty="0"/>
          </a:p>
        </p:txBody>
      </p:sp>
      <p:sp>
        <p:nvSpPr>
          <p:cNvPr id="303" name="Google Shape;303;p53"/>
          <p:cNvSpPr txBox="1"/>
          <p:nvPr/>
        </p:nvSpPr>
        <p:spPr>
          <a:xfrm>
            <a:off x="20637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Digital wireframes </a:t>
            </a:r>
            <a:endParaRPr sz="2400" b="1" dirty="0">
              <a:solidFill>
                <a:srgbClr val="5F6368"/>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B57933B6-C10E-6801-1F4F-662160794B95}"/>
              </a:ext>
            </a:extLst>
          </p:cNvPr>
          <p:cNvGrpSpPr/>
          <p:nvPr/>
        </p:nvGrpSpPr>
        <p:grpSpPr>
          <a:xfrm>
            <a:off x="1625875" y="902000"/>
            <a:ext cx="7504900" cy="4041104"/>
            <a:chOff x="1625875" y="902000"/>
            <a:chExt cx="7504900" cy="4041104"/>
          </a:xfrm>
        </p:grpSpPr>
        <p:pic>
          <p:nvPicPr>
            <p:cNvPr id="301" name="Google Shape;301;p53"/>
            <p:cNvPicPr preferRelativeResize="0"/>
            <p:nvPr/>
          </p:nvPicPr>
          <p:blipFill rotWithShape="1">
            <a:blip r:embed="rId3">
              <a:alphaModFix/>
            </a:blip>
            <a:srcRect t="690" b="700"/>
            <a:stretch/>
          </p:blipFill>
          <p:spPr>
            <a:xfrm>
              <a:off x="5709909" y="984600"/>
              <a:ext cx="1804215" cy="3958504"/>
            </a:xfrm>
            <a:prstGeom prst="rect">
              <a:avLst/>
            </a:prstGeom>
            <a:noFill/>
            <a:ln>
              <a:noFill/>
            </a:ln>
          </p:spPr>
        </p:pic>
        <p:pic>
          <p:nvPicPr>
            <p:cNvPr id="302" name="Google Shape;302;p53"/>
            <p:cNvPicPr preferRelativeResize="0"/>
            <p:nvPr/>
          </p:nvPicPr>
          <p:blipFill rotWithShape="1">
            <a:blip r:embed="rId4">
              <a:alphaModFix/>
            </a:blip>
            <a:srcRect t="248" b="248"/>
            <a:stretch/>
          </p:blipFill>
          <p:spPr>
            <a:xfrm>
              <a:off x="3603447" y="984600"/>
              <a:ext cx="1804216" cy="3958502"/>
            </a:xfrm>
            <a:prstGeom prst="rect">
              <a:avLst/>
            </a:prstGeom>
            <a:noFill/>
            <a:ln>
              <a:noFill/>
            </a:ln>
          </p:spPr>
        </p:pic>
        <p:cxnSp>
          <p:nvCxnSpPr>
            <p:cNvPr id="305" name="Google Shape;305;p53"/>
            <p:cNvCxnSpPr/>
            <p:nvPr/>
          </p:nvCxnSpPr>
          <p:spPr>
            <a:xfrm rot="10800000" flipH="1">
              <a:off x="2684550" y="4593225"/>
              <a:ext cx="1637100" cy="10800"/>
            </a:xfrm>
            <a:prstGeom prst="straightConnector1">
              <a:avLst/>
            </a:prstGeom>
            <a:noFill/>
            <a:ln w="19050" cap="flat" cmpd="sng">
              <a:solidFill>
                <a:srgbClr val="FBBC04"/>
              </a:solidFill>
              <a:prstDash val="solid"/>
              <a:round/>
              <a:headEnd type="none" w="med" len="med"/>
              <a:tailEnd type="triangle" w="med" len="med"/>
            </a:ln>
          </p:spPr>
        </p:cxnSp>
        <p:sp>
          <p:nvSpPr>
            <p:cNvPr id="306" name="Google Shape;306;p53"/>
            <p:cNvSpPr txBox="1"/>
            <p:nvPr/>
          </p:nvSpPr>
          <p:spPr>
            <a:xfrm>
              <a:off x="1625875" y="4352325"/>
              <a:ext cx="11004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dirty="0">
                  <a:solidFill>
                    <a:srgbClr val="5F6368"/>
                  </a:solidFill>
                  <a:latin typeface="Open Sans"/>
                  <a:ea typeface="Open Sans"/>
                  <a:cs typeface="Open Sans"/>
                  <a:sym typeface="Open Sans"/>
                </a:rPr>
                <a:t>Menu Access to navigation</a:t>
              </a:r>
              <a:endParaRPr sz="1000" dirty="0">
                <a:solidFill>
                  <a:srgbClr val="5F6368"/>
                </a:solidFill>
                <a:latin typeface="Open Sans"/>
                <a:ea typeface="Open Sans"/>
                <a:cs typeface="Open Sans"/>
                <a:sym typeface="Open Sans"/>
              </a:endParaRPr>
            </a:p>
          </p:txBody>
        </p:sp>
        <p:cxnSp>
          <p:nvCxnSpPr>
            <p:cNvPr id="307" name="Google Shape;307;p53"/>
            <p:cNvCxnSpPr/>
            <p:nvPr/>
          </p:nvCxnSpPr>
          <p:spPr>
            <a:xfrm rot="10800000">
              <a:off x="7096000" y="2920200"/>
              <a:ext cx="918000" cy="0"/>
            </a:xfrm>
            <a:prstGeom prst="straightConnector1">
              <a:avLst/>
            </a:prstGeom>
            <a:noFill/>
            <a:ln w="19050" cap="flat" cmpd="sng">
              <a:solidFill>
                <a:srgbClr val="FBBC04"/>
              </a:solidFill>
              <a:prstDash val="solid"/>
              <a:round/>
              <a:headEnd type="none" w="med" len="med"/>
              <a:tailEnd type="triangle" w="med" len="med"/>
            </a:ln>
          </p:spPr>
        </p:cxnSp>
        <p:sp>
          <p:nvSpPr>
            <p:cNvPr id="308" name="Google Shape;308;p53"/>
            <p:cNvSpPr txBox="1"/>
            <p:nvPr/>
          </p:nvSpPr>
          <p:spPr>
            <a:xfrm>
              <a:off x="7923375" y="902000"/>
              <a:ext cx="11004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dirty="0">
                  <a:solidFill>
                    <a:srgbClr val="5F6368"/>
                  </a:solidFill>
                  <a:latin typeface="Open Sans"/>
                  <a:ea typeface="Open Sans"/>
                  <a:cs typeface="Open Sans"/>
                  <a:sym typeface="Open Sans"/>
                </a:rPr>
                <a:t>Profile icon on top right for users to log in</a:t>
              </a:r>
              <a:endParaRPr sz="1000" dirty="0">
                <a:solidFill>
                  <a:srgbClr val="5F6368"/>
                </a:solidFill>
                <a:latin typeface="Open Sans"/>
                <a:ea typeface="Open Sans"/>
                <a:cs typeface="Open Sans"/>
                <a:sym typeface="Open Sans"/>
              </a:endParaRPr>
            </a:p>
          </p:txBody>
        </p:sp>
        <p:sp>
          <p:nvSpPr>
            <p:cNvPr id="309" name="Google Shape;309;p53"/>
            <p:cNvSpPr txBox="1"/>
            <p:nvPr/>
          </p:nvSpPr>
          <p:spPr>
            <a:xfrm>
              <a:off x="8030375" y="2520000"/>
              <a:ext cx="11004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5F6368"/>
                  </a:solidFill>
                  <a:latin typeface="Open Sans"/>
                  <a:ea typeface="Open Sans"/>
                  <a:cs typeface="Open Sans"/>
                  <a:sym typeface="Open Sans"/>
                </a:rPr>
                <a:t>Easy of navigation showing menu options</a:t>
              </a:r>
              <a:endParaRPr sz="1000">
                <a:solidFill>
                  <a:srgbClr val="5F6368"/>
                </a:solidFill>
                <a:latin typeface="Open Sans"/>
                <a:ea typeface="Open Sans"/>
                <a:cs typeface="Open Sans"/>
                <a:sym typeface="Open Sans"/>
              </a:endParaRPr>
            </a:p>
          </p:txBody>
        </p:sp>
        <p:cxnSp>
          <p:nvCxnSpPr>
            <p:cNvPr id="310" name="Google Shape;310;p53"/>
            <p:cNvCxnSpPr>
              <a:stCxn id="308" idx="1"/>
            </p:cNvCxnSpPr>
            <p:nvPr/>
          </p:nvCxnSpPr>
          <p:spPr>
            <a:xfrm rot="10800000">
              <a:off x="7459575" y="1225250"/>
              <a:ext cx="463800" cy="0"/>
            </a:xfrm>
            <a:prstGeom prst="straightConnector1">
              <a:avLst/>
            </a:prstGeom>
            <a:noFill/>
            <a:ln w="19050" cap="flat" cmpd="sng">
              <a:solidFill>
                <a:srgbClr val="FBBC04"/>
              </a:solidFill>
              <a:prstDash val="solid"/>
              <a:round/>
              <a:headEnd type="none" w="med" len="med"/>
              <a:tailEnd type="triangle" w="med" len="med"/>
            </a:ln>
          </p:spPr>
        </p:cxn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54"/>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4"/>
          <p:cNvSpPr txBox="1"/>
          <p:nvPr/>
        </p:nvSpPr>
        <p:spPr>
          <a:xfrm>
            <a:off x="211373" y="524350"/>
            <a:ext cx="7000800" cy="609367"/>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Low-fidelity prototype</a:t>
            </a:r>
            <a:endParaRPr sz="2400" b="1" dirty="0">
              <a:solidFill>
                <a:srgbClr val="5F6368"/>
              </a:solidFill>
              <a:latin typeface="Open Sans"/>
              <a:ea typeface="Open Sans"/>
              <a:cs typeface="Open Sans"/>
              <a:sym typeface="Open Sans"/>
            </a:endParaRPr>
          </a:p>
        </p:txBody>
      </p:sp>
      <p:sp>
        <p:nvSpPr>
          <p:cNvPr id="317" name="Google Shape;317;p54"/>
          <p:cNvSpPr txBox="1"/>
          <p:nvPr/>
        </p:nvSpPr>
        <p:spPr>
          <a:xfrm>
            <a:off x="6011725" y="2110050"/>
            <a:ext cx="1332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5F6368"/>
                </a:solidFill>
                <a:latin typeface="Open Sans"/>
                <a:ea typeface="Open Sans"/>
                <a:cs typeface="Open Sans"/>
                <a:sym typeface="Open Sans"/>
              </a:rPr>
              <a:t>Screenshot of prototype with connections or prototype GIF</a:t>
            </a:r>
            <a:endParaRPr sz="1200">
              <a:solidFill>
                <a:srgbClr val="5F6368"/>
              </a:solidFill>
              <a:latin typeface="Open Sans"/>
              <a:ea typeface="Open Sans"/>
              <a:cs typeface="Open Sans"/>
              <a:sym typeface="Open Sans"/>
            </a:endParaRPr>
          </a:p>
        </p:txBody>
      </p:sp>
      <p:pic>
        <p:nvPicPr>
          <p:cNvPr id="320" name="Google Shape;320;p54"/>
          <p:cNvPicPr preferRelativeResize="0"/>
          <p:nvPr/>
        </p:nvPicPr>
        <p:blipFill rotWithShape="1">
          <a:blip r:embed="rId3">
            <a:alphaModFix/>
          </a:blip>
          <a:srcRect l="337" r="327"/>
          <a:stretch/>
        </p:blipFill>
        <p:spPr>
          <a:xfrm>
            <a:off x="3711875" y="445925"/>
            <a:ext cx="5431998" cy="4366375"/>
          </a:xfrm>
          <a:prstGeom prst="rect">
            <a:avLst/>
          </a:prstGeom>
          <a:noFill/>
          <a:ln>
            <a:noFill/>
          </a:ln>
        </p:spPr>
      </p:pic>
      <p:sp>
        <p:nvSpPr>
          <p:cNvPr id="2" name="Rectangle 1">
            <a:extLst>
              <a:ext uri="{FF2B5EF4-FFF2-40B4-BE49-F238E27FC236}">
                <a16:creationId xmlns:a16="http://schemas.microsoft.com/office/drawing/2014/main" id="{20F50C62-0491-4EBA-0B9D-EBA4B6794E57}"/>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buClr>
                <a:schemeClr val="dk1"/>
              </a:buClr>
              <a:buSzPts val="1100"/>
            </a:pPr>
            <a:r>
              <a:rPr lang="en-US" sz="1200" dirty="0">
                <a:solidFill>
                  <a:srgbClr val="5F6368"/>
                </a:solidFill>
                <a:latin typeface="Open Sans"/>
                <a:ea typeface="Open Sans"/>
                <a:cs typeface="Open Sans"/>
                <a:sym typeface="Open Sans"/>
              </a:rPr>
              <a:t>The Low-Fidelity prototype connected to the user flow of the app to how the user navigate to the Martial arts video lessons.</a:t>
            </a:r>
          </a:p>
        </p:txBody>
      </p:sp>
      <p:sp>
        <p:nvSpPr>
          <p:cNvPr id="319" name="Google Shape;319;p54"/>
          <p:cNvSpPr txBox="1"/>
          <p:nvPr/>
        </p:nvSpPr>
        <p:spPr>
          <a:xfrm>
            <a:off x="211372" y="2895800"/>
            <a:ext cx="3065125" cy="1015632"/>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200" dirty="0">
                <a:solidFill>
                  <a:srgbClr val="5F6368"/>
                </a:solidFill>
                <a:latin typeface="Open Sans"/>
                <a:ea typeface="Open Sans"/>
                <a:cs typeface="Open Sans"/>
                <a:sym typeface="Open Sans"/>
              </a:rPr>
              <a:t>To view the low-fidelity prototype, click the following link: </a:t>
            </a:r>
            <a:r>
              <a:rPr lang="en" sz="1200" u="sng" dirty="0">
                <a:solidFill>
                  <a:schemeClr val="hlink"/>
                </a:solidFill>
                <a:latin typeface="Open Sans"/>
                <a:ea typeface="Open Sans"/>
                <a:cs typeface="Open Sans"/>
                <a:sym typeface="Open Sans"/>
                <a:hlinkClick r:id="rId4"/>
              </a:rPr>
              <a:t>Low-Fidelity prototype</a:t>
            </a:r>
            <a:endParaRPr sz="1200" dirty="0">
              <a:solidFill>
                <a:srgbClr val="5F6368"/>
              </a:solidFill>
              <a:latin typeface="Open Sans"/>
              <a:ea typeface="Open Sans"/>
              <a:cs typeface="Open Sans"/>
              <a:sym typeface="Open Sans"/>
            </a:endParaRPr>
          </a:p>
          <a:p>
            <a:pPr marL="0" lvl="0" indent="0" algn="l" rtl="0">
              <a:lnSpc>
                <a:spcPct val="150000"/>
              </a:lnSpc>
              <a:spcBef>
                <a:spcPts val="0"/>
              </a:spcBef>
              <a:spcAft>
                <a:spcPts val="0"/>
              </a:spcAft>
              <a:buNone/>
            </a:pPr>
            <a:endParaRPr sz="1200" dirty="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55"/>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5"/>
          <p:cNvSpPr txBox="1"/>
          <p:nvPr/>
        </p:nvSpPr>
        <p:spPr>
          <a:xfrm>
            <a:off x="206375" y="524350"/>
            <a:ext cx="3660000" cy="1034099"/>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Low-fidelity prototype for website </a:t>
            </a:r>
            <a:endParaRPr sz="2400" b="1" dirty="0">
              <a:solidFill>
                <a:srgbClr val="5F6368"/>
              </a:solidFill>
              <a:latin typeface="Open Sans"/>
              <a:ea typeface="Open Sans"/>
              <a:cs typeface="Open Sans"/>
              <a:sym typeface="Open Sans"/>
            </a:endParaRPr>
          </a:p>
        </p:txBody>
      </p:sp>
      <p:sp>
        <p:nvSpPr>
          <p:cNvPr id="327" name="Google Shape;327;p55"/>
          <p:cNvSpPr txBox="1"/>
          <p:nvPr/>
        </p:nvSpPr>
        <p:spPr>
          <a:xfrm>
            <a:off x="6011725" y="2110050"/>
            <a:ext cx="1332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5F6368"/>
                </a:solidFill>
                <a:latin typeface="Open Sans"/>
                <a:ea typeface="Open Sans"/>
                <a:cs typeface="Open Sans"/>
                <a:sym typeface="Open Sans"/>
              </a:rPr>
              <a:t>Screenshot of prototype with connections or prototype GIF</a:t>
            </a:r>
            <a:endParaRPr sz="1200">
              <a:solidFill>
                <a:srgbClr val="5F6368"/>
              </a:solidFill>
              <a:latin typeface="Open Sans"/>
              <a:ea typeface="Open Sans"/>
              <a:cs typeface="Open Sans"/>
              <a:sym typeface="Open Sans"/>
            </a:endParaRPr>
          </a:p>
        </p:txBody>
      </p:sp>
      <p:pic>
        <p:nvPicPr>
          <p:cNvPr id="330" name="Google Shape;330;p55"/>
          <p:cNvPicPr preferRelativeResize="0"/>
          <p:nvPr/>
        </p:nvPicPr>
        <p:blipFill rotWithShape="1">
          <a:blip r:embed="rId3">
            <a:alphaModFix/>
          </a:blip>
          <a:srcRect/>
          <a:stretch/>
        </p:blipFill>
        <p:spPr>
          <a:xfrm>
            <a:off x="3711875" y="1210025"/>
            <a:ext cx="5432099" cy="2798900"/>
          </a:xfrm>
          <a:prstGeom prst="rect">
            <a:avLst/>
          </a:prstGeom>
          <a:noFill/>
          <a:ln>
            <a:noFill/>
          </a:ln>
        </p:spPr>
      </p:pic>
      <p:sp>
        <p:nvSpPr>
          <p:cNvPr id="2" name="Rectangle 1">
            <a:extLst>
              <a:ext uri="{FF2B5EF4-FFF2-40B4-BE49-F238E27FC236}">
                <a16:creationId xmlns:a16="http://schemas.microsoft.com/office/drawing/2014/main" id="{A240A627-D677-F6C8-7A5A-DE746C1279A4}"/>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buClr>
                <a:schemeClr val="dk1"/>
              </a:buClr>
              <a:buSzPts val="1100"/>
            </a:pPr>
            <a:r>
              <a:rPr lang="en-US" sz="1200" dirty="0">
                <a:solidFill>
                  <a:srgbClr val="5F6368"/>
                </a:solidFill>
                <a:latin typeface="Open Sans"/>
                <a:ea typeface="Open Sans"/>
                <a:cs typeface="Open Sans"/>
                <a:sym typeface="Open Sans"/>
              </a:rPr>
              <a:t>The Low-Fidelity prototype connected to the user flow of the app to how the user navigate to the Martial arts website.</a:t>
            </a:r>
          </a:p>
        </p:txBody>
      </p:sp>
      <p:sp>
        <p:nvSpPr>
          <p:cNvPr id="329" name="Google Shape;329;p55"/>
          <p:cNvSpPr txBox="1"/>
          <p:nvPr/>
        </p:nvSpPr>
        <p:spPr>
          <a:xfrm>
            <a:off x="214199" y="2895600"/>
            <a:ext cx="2915400" cy="10467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200" dirty="0">
                <a:solidFill>
                  <a:srgbClr val="5F6368"/>
                </a:solidFill>
                <a:latin typeface="Open Sans"/>
                <a:ea typeface="Open Sans"/>
                <a:cs typeface="Open Sans"/>
                <a:sym typeface="Open Sans"/>
              </a:rPr>
              <a:t>To view the low-fidelity prototype, click the following link: </a:t>
            </a:r>
            <a:r>
              <a:rPr lang="en" sz="1200" u="sng" dirty="0">
                <a:solidFill>
                  <a:schemeClr val="hlink"/>
                </a:solidFill>
                <a:latin typeface="Open Sans"/>
                <a:ea typeface="Open Sans"/>
                <a:cs typeface="Open Sans"/>
                <a:sym typeface="Open Sans"/>
                <a:hlinkClick r:id="rId4"/>
              </a:rPr>
              <a:t>Low-Fidelity Website prototype</a:t>
            </a:r>
            <a:endParaRPr sz="1200" dirty="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6"/>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6"/>
          <p:cNvSpPr txBox="1"/>
          <p:nvPr/>
        </p:nvSpPr>
        <p:spPr>
          <a:xfrm>
            <a:off x="206375" y="524350"/>
            <a:ext cx="3660000" cy="1034099"/>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Low-fidelity prototype for website (mobile) </a:t>
            </a:r>
            <a:endParaRPr sz="2400" b="1" dirty="0">
              <a:solidFill>
                <a:srgbClr val="5F6368"/>
              </a:solidFill>
              <a:latin typeface="Open Sans"/>
              <a:ea typeface="Open Sans"/>
              <a:cs typeface="Open Sans"/>
              <a:sym typeface="Open Sans"/>
            </a:endParaRPr>
          </a:p>
        </p:txBody>
      </p:sp>
      <p:sp>
        <p:nvSpPr>
          <p:cNvPr id="337" name="Google Shape;337;p56"/>
          <p:cNvSpPr txBox="1"/>
          <p:nvPr/>
        </p:nvSpPr>
        <p:spPr>
          <a:xfrm>
            <a:off x="6011725" y="2110050"/>
            <a:ext cx="13323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rgbClr val="5F6368"/>
                </a:solidFill>
                <a:latin typeface="Open Sans"/>
                <a:ea typeface="Open Sans"/>
                <a:cs typeface="Open Sans"/>
                <a:sym typeface="Open Sans"/>
              </a:rPr>
              <a:t>Screenshot of prototype with connections or prototype GIF</a:t>
            </a:r>
            <a:endParaRPr sz="1200">
              <a:solidFill>
                <a:srgbClr val="5F6368"/>
              </a:solidFill>
              <a:latin typeface="Open Sans"/>
              <a:ea typeface="Open Sans"/>
              <a:cs typeface="Open Sans"/>
              <a:sym typeface="Open Sans"/>
            </a:endParaRPr>
          </a:p>
        </p:txBody>
      </p:sp>
      <p:pic>
        <p:nvPicPr>
          <p:cNvPr id="340" name="Google Shape;340;p56"/>
          <p:cNvPicPr preferRelativeResize="0"/>
          <p:nvPr/>
        </p:nvPicPr>
        <p:blipFill rotWithShape="1">
          <a:blip r:embed="rId3">
            <a:alphaModFix/>
          </a:blip>
          <a:srcRect b="507"/>
          <a:stretch/>
        </p:blipFill>
        <p:spPr>
          <a:xfrm>
            <a:off x="4341625" y="0"/>
            <a:ext cx="4029321" cy="5143500"/>
          </a:xfrm>
          <a:prstGeom prst="rect">
            <a:avLst/>
          </a:prstGeom>
          <a:noFill/>
          <a:ln>
            <a:noFill/>
          </a:ln>
        </p:spPr>
      </p:pic>
      <p:sp>
        <p:nvSpPr>
          <p:cNvPr id="4" name="Rectangle 3">
            <a:extLst>
              <a:ext uri="{FF2B5EF4-FFF2-40B4-BE49-F238E27FC236}">
                <a16:creationId xmlns:a16="http://schemas.microsoft.com/office/drawing/2014/main" id="{88497492-DCEF-F9A7-5EFC-9AF591C9985C}"/>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buClr>
                <a:schemeClr val="dk1"/>
              </a:buClr>
              <a:buSzPts val="1100"/>
            </a:pPr>
            <a:r>
              <a:rPr lang="en-US" sz="1200" dirty="0">
                <a:solidFill>
                  <a:srgbClr val="5F6368"/>
                </a:solidFill>
                <a:latin typeface="Open Sans"/>
                <a:ea typeface="Open Sans"/>
                <a:cs typeface="Open Sans"/>
                <a:sym typeface="Open Sans"/>
              </a:rPr>
              <a:t>The Low-Fidelity mobile prototype connected to the user flow of the app to how the user navigate to the Martial arts website.</a:t>
            </a:r>
          </a:p>
        </p:txBody>
      </p:sp>
      <p:sp>
        <p:nvSpPr>
          <p:cNvPr id="339" name="Google Shape;339;p56"/>
          <p:cNvSpPr txBox="1"/>
          <p:nvPr/>
        </p:nvSpPr>
        <p:spPr>
          <a:xfrm>
            <a:off x="214200" y="2903515"/>
            <a:ext cx="2915400" cy="1015632"/>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200" dirty="0">
                <a:solidFill>
                  <a:srgbClr val="5F6368"/>
                </a:solidFill>
                <a:latin typeface="Open Sans"/>
                <a:ea typeface="Open Sans"/>
                <a:cs typeface="Open Sans"/>
                <a:sym typeface="Open Sans"/>
              </a:rPr>
              <a:t>To view the low-fidelity prototype, click the following link: </a:t>
            </a:r>
            <a:r>
              <a:rPr lang="en" sz="1200" u="sng" dirty="0">
                <a:solidFill>
                  <a:schemeClr val="hlink"/>
                </a:solidFill>
                <a:latin typeface="Open Sans"/>
                <a:ea typeface="Open Sans"/>
                <a:cs typeface="Open Sans"/>
                <a:sym typeface="Open Sans"/>
                <a:hlinkClick r:id="rId4"/>
              </a:rPr>
              <a:t>Low-Fidelity Mobile Website prototype</a:t>
            </a:r>
            <a:endParaRPr sz="1200" dirty="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57"/>
          <p:cNvSpPr txBox="1"/>
          <p:nvPr/>
        </p:nvSpPr>
        <p:spPr>
          <a:xfrm>
            <a:off x="210700" y="448150"/>
            <a:ext cx="6155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Usability study: </a:t>
            </a:r>
            <a:r>
              <a:rPr lang="en" sz="2400" dirty="0">
                <a:solidFill>
                  <a:srgbClr val="5F6368"/>
                </a:solidFill>
                <a:latin typeface="Open Sans"/>
                <a:ea typeface="Open Sans"/>
                <a:cs typeface="Open Sans"/>
                <a:sym typeface="Open Sans"/>
              </a:rPr>
              <a:t>findings</a:t>
            </a:r>
            <a:endParaRPr sz="2400" dirty="0">
              <a:solidFill>
                <a:srgbClr val="5F6368"/>
              </a:solidFill>
              <a:latin typeface="Open Sans"/>
              <a:ea typeface="Open Sans"/>
              <a:cs typeface="Open Sans"/>
              <a:sym typeface="Open Sans"/>
            </a:endParaRPr>
          </a:p>
        </p:txBody>
      </p:sp>
      <p:sp>
        <p:nvSpPr>
          <p:cNvPr id="346" name="Google Shape;346;p57"/>
          <p:cNvSpPr txBox="1"/>
          <p:nvPr/>
        </p:nvSpPr>
        <p:spPr>
          <a:xfrm>
            <a:off x="532875" y="1050575"/>
            <a:ext cx="7873500" cy="1034099"/>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US" sz="1200" dirty="0">
                <a:solidFill>
                  <a:srgbClr val="5F6368"/>
                </a:solidFill>
                <a:effectLst/>
                <a:latin typeface="Open Sans" panose="020B0606030504020204" pitchFamily="34" charset="0"/>
              </a:rPr>
              <a:t>Once the initial mockups were developed, I went back to the users to evaluate the app's navigation and overall flow. Although they liked the interface's clean look, they considered the design overly simplistic and noted that the absence of a prominent search feature hindered their workflow significantly. Additionally, they expressed a desire for more features, including demo videos and the option for private lessons.</a:t>
            </a:r>
            <a:endParaRPr sz="1200" dirty="0">
              <a:solidFill>
                <a:srgbClr val="5F6368"/>
              </a:solidFill>
              <a:latin typeface="Open Sans"/>
              <a:ea typeface="Open Sans"/>
              <a:cs typeface="Open Sans"/>
              <a:sym typeface="Open Sans"/>
            </a:endParaRPr>
          </a:p>
        </p:txBody>
      </p:sp>
      <p:sp>
        <p:nvSpPr>
          <p:cNvPr id="347" name="Google Shape;347;p57"/>
          <p:cNvSpPr txBox="1"/>
          <p:nvPr/>
        </p:nvSpPr>
        <p:spPr>
          <a:xfrm>
            <a:off x="456675" y="2022575"/>
            <a:ext cx="3336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F29900"/>
                </a:solidFill>
                <a:latin typeface="Open Sans"/>
                <a:ea typeface="Open Sans"/>
                <a:cs typeface="Open Sans"/>
                <a:sym typeface="Open Sans"/>
              </a:rPr>
              <a:t>Round 1 findings</a:t>
            </a:r>
            <a:endParaRPr b="1">
              <a:solidFill>
                <a:srgbClr val="F29900"/>
              </a:solidFill>
            </a:endParaRPr>
          </a:p>
        </p:txBody>
      </p:sp>
      <p:sp>
        <p:nvSpPr>
          <p:cNvPr id="348" name="Google Shape;348;p57"/>
          <p:cNvSpPr/>
          <p:nvPr/>
        </p:nvSpPr>
        <p:spPr>
          <a:xfrm>
            <a:off x="4477900" y="2422775"/>
            <a:ext cx="3775800" cy="20637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7"/>
          <p:cNvSpPr txBox="1"/>
          <p:nvPr/>
        </p:nvSpPr>
        <p:spPr>
          <a:xfrm>
            <a:off x="4984525" y="2568500"/>
            <a:ext cx="3336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Users wanted more visuals</a:t>
            </a:r>
            <a:endParaRPr sz="1200" dirty="0"/>
          </a:p>
        </p:txBody>
      </p:sp>
      <p:sp>
        <p:nvSpPr>
          <p:cNvPr id="350" name="Google Shape;350;p57"/>
          <p:cNvSpPr/>
          <p:nvPr/>
        </p:nvSpPr>
        <p:spPr>
          <a:xfrm>
            <a:off x="4671550" y="2631198"/>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1</a:t>
            </a:r>
            <a:endParaRPr>
              <a:solidFill>
                <a:srgbClr val="FFFFFF"/>
              </a:solidFill>
              <a:latin typeface="Google Sans Medium"/>
              <a:ea typeface="Google Sans Medium"/>
              <a:cs typeface="Google Sans Medium"/>
              <a:sym typeface="Google Sans Medium"/>
            </a:endParaRPr>
          </a:p>
        </p:txBody>
      </p:sp>
      <p:sp>
        <p:nvSpPr>
          <p:cNvPr id="351" name="Google Shape;351;p57"/>
          <p:cNvSpPr txBox="1"/>
          <p:nvPr/>
        </p:nvSpPr>
        <p:spPr>
          <a:xfrm>
            <a:off x="4984525" y="3198325"/>
            <a:ext cx="3336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Would like to see private lesson option</a:t>
            </a:r>
            <a:endParaRPr sz="1200" dirty="0"/>
          </a:p>
        </p:txBody>
      </p:sp>
      <p:sp>
        <p:nvSpPr>
          <p:cNvPr id="352" name="Google Shape;352;p57"/>
          <p:cNvSpPr/>
          <p:nvPr/>
        </p:nvSpPr>
        <p:spPr>
          <a:xfrm>
            <a:off x="4671550" y="3261023"/>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2</a:t>
            </a:r>
            <a:endParaRPr>
              <a:solidFill>
                <a:srgbClr val="FFFFFF"/>
              </a:solidFill>
              <a:latin typeface="Google Sans Medium"/>
              <a:ea typeface="Google Sans Medium"/>
              <a:cs typeface="Google Sans Medium"/>
              <a:sym typeface="Google Sans Medium"/>
            </a:endParaRPr>
          </a:p>
        </p:txBody>
      </p:sp>
      <p:sp>
        <p:nvSpPr>
          <p:cNvPr id="353" name="Google Shape;353;p57"/>
          <p:cNvSpPr txBox="1"/>
          <p:nvPr/>
        </p:nvSpPr>
        <p:spPr>
          <a:xfrm>
            <a:off x="4416900" y="2022575"/>
            <a:ext cx="3336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b="1">
                <a:solidFill>
                  <a:srgbClr val="F29900"/>
                </a:solidFill>
                <a:latin typeface="Open Sans"/>
                <a:ea typeface="Open Sans"/>
                <a:cs typeface="Open Sans"/>
                <a:sym typeface="Open Sans"/>
              </a:rPr>
              <a:t>Round 2 findings</a:t>
            </a:r>
            <a:endParaRPr b="1">
              <a:solidFill>
                <a:srgbClr val="F29900"/>
              </a:solidFill>
            </a:endParaRPr>
          </a:p>
        </p:txBody>
      </p:sp>
      <p:sp>
        <p:nvSpPr>
          <p:cNvPr id="354" name="Google Shape;354;p57"/>
          <p:cNvSpPr txBox="1"/>
          <p:nvPr/>
        </p:nvSpPr>
        <p:spPr>
          <a:xfrm>
            <a:off x="4937363" y="3828150"/>
            <a:ext cx="3336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Add confirmation page after private lesson</a:t>
            </a:r>
            <a:endParaRPr sz="1200" dirty="0"/>
          </a:p>
        </p:txBody>
      </p:sp>
      <p:sp>
        <p:nvSpPr>
          <p:cNvPr id="355" name="Google Shape;355;p57"/>
          <p:cNvSpPr/>
          <p:nvPr/>
        </p:nvSpPr>
        <p:spPr>
          <a:xfrm>
            <a:off x="4671538" y="3890848"/>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3</a:t>
            </a:r>
            <a:endParaRPr>
              <a:solidFill>
                <a:srgbClr val="FFFFFF"/>
              </a:solidFill>
              <a:latin typeface="Google Sans Medium"/>
              <a:ea typeface="Google Sans Medium"/>
              <a:cs typeface="Google Sans Medium"/>
              <a:sym typeface="Google Sans Medium"/>
            </a:endParaRPr>
          </a:p>
        </p:txBody>
      </p:sp>
      <p:sp>
        <p:nvSpPr>
          <p:cNvPr id="356" name="Google Shape;356;p57"/>
          <p:cNvSpPr/>
          <p:nvPr/>
        </p:nvSpPr>
        <p:spPr>
          <a:xfrm>
            <a:off x="456675" y="2422775"/>
            <a:ext cx="3775800" cy="20637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7"/>
          <p:cNvSpPr txBox="1"/>
          <p:nvPr/>
        </p:nvSpPr>
        <p:spPr>
          <a:xfrm>
            <a:off x="963300" y="2568500"/>
            <a:ext cx="33360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Was confused that the logo was the home button</a:t>
            </a:r>
            <a:endParaRPr sz="1200" dirty="0"/>
          </a:p>
        </p:txBody>
      </p:sp>
      <p:sp>
        <p:nvSpPr>
          <p:cNvPr id="358" name="Google Shape;358;p57"/>
          <p:cNvSpPr/>
          <p:nvPr/>
        </p:nvSpPr>
        <p:spPr>
          <a:xfrm>
            <a:off x="650325" y="2631198"/>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1</a:t>
            </a:r>
            <a:endParaRPr>
              <a:solidFill>
                <a:srgbClr val="FFFFFF"/>
              </a:solidFill>
              <a:latin typeface="Google Sans Medium"/>
              <a:ea typeface="Google Sans Medium"/>
              <a:cs typeface="Google Sans Medium"/>
              <a:sym typeface="Google Sans Medium"/>
            </a:endParaRPr>
          </a:p>
        </p:txBody>
      </p:sp>
      <p:sp>
        <p:nvSpPr>
          <p:cNvPr id="359" name="Google Shape;359;p57"/>
          <p:cNvSpPr txBox="1"/>
          <p:nvPr/>
        </p:nvSpPr>
        <p:spPr>
          <a:xfrm>
            <a:off x="963300" y="3198325"/>
            <a:ext cx="3336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Add a login page before homepage</a:t>
            </a:r>
            <a:endParaRPr sz="1200" dirty="0"/>
          </a:p>
        </p:txBody>
      </p:sp>
      <p:sp>
        <p:nvSpPr>
          <p:cNvPr id="360" name="Google Shape;360;p57"/>
          <p:cNvSpPr/>
          <p:nvPr/>
        </p:nvSpPr>
        <p:spPr>
          <a:xfrm>
            <a:off x="650325" y="3261023"/>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2</a:t>
            </a:r>
            <a:endParaRPr>
              <a:solidFill>
                <a:srgbClr val="FFFFFF"/>
              </a:solidFill>
              <a:latin typeface="Google Sans Medium"/>
              <a:ea typeface="Google Sans Medium"/>
              <a:cs typeface="Google Sans Medium"/>
              <a:sym typeface="Google Sans Medium"/>
            </a:endParaRPr>
          </a:p>
        </p:txBody>
      </p:sp>
      <p:sp>
        <p:nvSpPr>
          <p:cNvPr id="361" name="Google Shape;361;p57"/>
          <p:cNvSpPr txBox="1"/>
          <p:nvPr/>
        </p:nvSpPr>
        <p:spPr>
          <a:xfrm>
            <a:off x="916138" y="3828150"/>
            <a:ext cx="3336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dirty="0">
                <a:solidFill>
                  <a:srgbClr val="5F6368"/>
                </a:solidFill>
                <a:latin typeface="Open Sans"/>
                <a:ea typeface="Open Sans"/>
                <a:cs typeface="Open Sans"/>
                <a:sym typeface="Open Sans"/>
              </a:rPr>
              <a:t>Add demonstration videos</a:t>
            </a:r>
            <a:endParaRPr sz="1200" dirty="0"/>
          </a:p>
        </p:txBody>
      </p:sp>
      <p:sp>
        <p:nvSpPr>
          <p:cNvPr id="362" name="Google Shape;362;p57"/>
          <p:cNvSpPr/>
          <p:nvPr/>
        </p:nvSpPr>
        <p:spPr>
          <a:xfrm>
            <a:off x="650313" y="3890848"/>
            <a:ext cx="274800" cy="274800"/>
          </a:xfrm>
          <a:prstGeom prst="ellipse">
            <a:avLst/>
          </a:prstGeom>
          <a:solidFill>
            <a:srgbClr val="F29900"/>
          </a:solidFill>
          <a:ln>
            <a:noFill/>
          </a:ln>
        </p:spPr>
        <p:txBody>
          <a:bodyPr spcFirstLastPara="1" wrap="square" lIns="0" tIns="0" rIns="0" bIns="0" anchor="ctr" anchorCtr="0">
            <a:noAutofit/>
          </a:bodyPr>
          <a:lstStyle/>
          <a:p>
            <a:pPr marL="0" lvl="0" indent="0" algn="ctr" rtl="0">
              <a:spcBef>
                <a:spcPts val="0"/>
              </a:spcBef>
              <a:spcAft>
                <a:spcPts val="0"/>
              </a:spcAft>
              <a:buNone/>
            </a:pPr>
            <a:r>
              <a:rPr lang="en">
                <a:solidFill>
                  <a:srgbClr val="FFFFFF"/>
                </a:solidFill>
                <a:latin typeface="Google Sans Medium"/>
                <a:ea typeface="Google Sans Medium"/>
                <a:cs typeface="Google Sans Medium"/>
                <a:sym typeface="Google Sans Medium"/>
              </a:rPr>
              <a:t>3</a:t>
            </a:r>
            <a:endParaRPr>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a:stretch>
        </a:blipFill>
        <a:effectLst/>
      </p:bgPr>
    </p:bg>
    <p:spTree>
      <p:nvGrpSpPr>
        <p:cNvPr id="1" name="">
          <a:extLst>
            <a:ext uri="{FF2B5EF4-FFF2-40B4-BE49-F238E27FC236}">
              <a16:creationId xmlns:a16="http://schemas.microsoft.com/office/drawing/2014/main" id="{C8E567A8-76CF-C997-5D03-E38400C79AEB}"/>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E62B83B5-43C4-38C4-ED20-AE5A717C4D44}"/>
              </a:ext>
            </a:extLst>
          </p:cNvPr>
          <p:cNvSpPr>
            <a:spLocks noGrp="1"/>
          </p:cNvSpPr>
          <p:nvPr>
            <p:ph type="title"/>
          </p:nvPr>
        </p:nvSpPr>
        <p:spPr>
          <a:xfrm>
            <a:off x="206375" y="445025"/>
            <a:ext cx="8520600" cy="572700"/>
          </a:xfrm>
        </p:spPr>
        <p:txBody>
          <a:bodyPr>
            <a:normAutofit fontScale="90000"/>
          </a:bodyPr>
          <a:lstStyle/>
          <a:p>
            <a:r>
              <a:rPr lang="en-US" b="1" dirty="0"/>
              <a:t>Table of Contents</a:t>
            </a:r>
          </a:p>
        </p:txBody>
      </p:sp>
      <p:sp>
        <p:nvSpPr>
          <p:cNvPr id="31" name="Google Shape;161;p41">
            <a:extLst>
              <a:ext uri="{FF2B5EF4-FFF2-40B4-BE49-F238E27FC236}">
                <a16:creationId xmlns:a16="http://schemas.microsoft.com/office/drawing/2014/main" id="{257AD8BB-2716-FF4A-A568-ABAC46A5311D}"/>
              </a:ext>
            </a:extLst>
          </p:cNvPr>
          <p:cNvSpPr txBox="1"/>
          <p:nvPr/>
        </p:nvSpPr>
        <p:spPr>
          <a:xfrm>
            <a:off x="571500" y="987245"/>
            <a:ext cx="8001000" cy="438551"/>
          </a:xfrm>
          <a:prstGeom prst="rect">
            <a:avLst/>
          </a:prstGeom>
          <a:noFill/>
          <a:ln>
            <a:noFill/>
          </a:ln>
        </p:spPr>
        <p:txBody>
          <a:bodyPr spcFirstLastPara="1" wrap="square" lIns="0" tIns="91425" rIns="91425" bIns="91425" anchor="t" anchorCtr="0">
            <a:spAutoFit/>
          </a:bodyPr>
          <a:lstStyle/>
          <a:p>
            <a:pPr marL="0" lvl="0" indent="0" algn="ctr" rtl="0">
              <a:lnSpc>
                <a:spcPct val="150000"/>
              </a:lnSpc>
              <a:spcBef>
                <a:spcPts val="0"/>
              </a:spcBef>
              <a:spcAft>
                <a:spcPts val="0"/>
              </a:spcAft>
              <a:buClr>
                <a:schemeClr val="dk1"/>
              </a:buClr>
              <a:buSzPts val="1100"/>
              <a:buFont typeface="Arial"/>
              <a:buNone/>
            </a:pPr>
            <a:r>
              <a:rPr lang="en" sz="1100" dirty="0">
                <a:solidFill>
                  <a:srgbClr val="4285F4"/>
                </a:solidFill>
                <a:latin typeface="Open Sans SemiBold"/>
                <a:ea typeface="Open Sans SemiBold"/>
                <a:cs typeface="Open Sans SemiBold"/>
                <a:sym typeface="Open Sans"/>
              </a:rPr>
              <a:t>In this case study we’ll explore the steps taken to address the problem(s), and solution for the martial arts school.</a:t>
            </a:r>
            <a:endParaRPr sz="1100" dirty="0">
              <a:solidFill>
                <a:srgbClr val="4285F4"/>
              </a:solidFill>
              <a:latin typeface="Open Sans SemiBold"/>
              <a:ea typeface="Open Sans SemiBold"/>
              <a:cs typeface="Open Sans SemiBold"/>
              <a:sym typeface="Open Sans"/>
            </a:endParaRPr>
          </a:p>
        </p:txBody>
      </p:sp>
      <p:grpSp>
        <p:nvGrpSpPr>
          <p:cNvPr id="11" name="Group 10">
            <a:extLst>
              <a:ext uri="{FF2B5EF4-FFF2-40B4-BE49-F238E27FC236}">
                <a16:creationId xmlns:a16="http://schemas.microsoft.com/office/drawing/2014/main" id="{A67BF359-D8DC-72BF-7E9B-B6D1DF3D5283}"/>
              </a:ext>
            </a:extLst>
          </p:cNvPr>
          <p:cNvGrpSpPr/>
          <p:nvPr/>
        </p:nvGrpSpPr>
        <p:grpSpPr>
          <a:xfrm>
            <a:off x="685800" y="1462519"/>
            <a:ext cx="3886200" cy="840793"/>
            <a:chOff x="311700" y="1406468"/>
            <a:chExt cx="3886200" cy="840793"/>
          </a:xfrm>
        </p:grpSpPr>
        <p:sp>
          <p:nvSpPr>
            <p:cNvPr id="20" name="Rectangle: Rounded Corners 19">
              <a:extLst>
                <a:ext uri="{FF2B5EF4-FFF2-40B4-BE49-F238E27FC236}">
                  <a16:creationId xmlns:a16="http://schemas.microsoft.com/office/drawing/2014/main" id="{5E71BC87-F861-22DD-C130-210FE9CD4C86}"/>
                </a:ext>
              </a:extLst>
            </p:cNvPr>
            <p:cNvSpPr/>
            <p:nvPr/>
          </p:nvSpPr>
          <p:spPr>
            <a:xfrm>
              <a:off x="311700" y="1406468"/>
              <a:ext cx="3886200" cy="821405"/>
            </a:xfrm>
            <a:prstGeom prst="roundRect">
              <a:avLst>
                <a:gd name="adj" fmla="val 8192"/>
              </a:avLst>
            </a:prstGeom>
            <a:solidFill>
              <a:srgbClr val="EA4335"/>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r" rtl="0">
                <a:lnSpc>
                  <a:spcPct val="115000"/>
                </a:lnSpc>
                <a:spcBef>
                  <a:spcPts val="0"/>
                </a:spcBef>
                <a:spcAft>
                  <a:spcPts val="0"/>
                </a:spcAft>
                <a:buNone/>
              </a:pPr>
              <a:r>
                <a:rPr lang="en-US" sz="1400" dirty="0">
                  <a:solidFill>
                    <a:srgbClr val="FFFFFF"/>
                  </a:solidFill>
                  <a:latin typeface="Open Sans"/>
                  <a:ea typeface="Open Sans"/>
                  <a:cs typeface="Open Sans"/>
                  <a:sym typeface="Open Sans"/>
                </a:rPr>
                <a:t>Understanding</a:t>
              </a:r>
            </a:p>
            <a:p>
              <a:pPr marL="0" lvl="0" indent="0" algn="r" rtl="0">
                <a:lnSpc>
                  <a:spcPct val="115000"/>
                </a:lnSpc>
                <a:spcBef>
                  <a:spcPts val="0"/>
                </a:spcBef>
                <a:spcAft>
                  <a:spcPts val="0"/>
                </a:spcAft>
                <a:buNone/>
              </a:pPr>
              <a:r>
                <a:rPr lang="en-US" sz="1400" dirty="0">
                  <a:solidFill>
                    <a:srgbClr val="FFFFFF"/>
                  </a:solidFill>
                  <a:latin typeface="Open Sans"/>
                  <a:ea typeface="Open Sans"/>
                  <a:cs typeface="Open Sans"/>
                  <a:sym typeface="Open Sans"/>
                </a:rPr>
                <a:t>the user</a:t>
              </a:r>
            </a:p>
          </p:txBody>
        </p:sp>
        <p:sp>
          <p:nvSpPr>
            <p:cNvPr id="2" name="TextBox 1">
              <a:extLst>
                <a:ext uri="{FF2B5EF4-FFF2-40B4-BE49-F238E27FC236}">
                  <a16:creationId xmlns:a16="http://schemas.microsoft.com/office/drawing/2014/main" id="{6FA6E427-52F3-D16F-CE22-2637356715E8}"/>
                </a:ext>
              </a:extLst>
            </p:cNvPr>
            <p:cNvSpPr txBox="1"/>
            <p:nvPr/>
          </p:nvSpPr>
          <p:spPr>
            <a:xfrm>
              <a:off x="397211" y="1416264"/>
              <a:ext cx="1158240" cy="830997"/>
            </a:xfrm>
            <a:prstGeom prst="rect">
              <a:avLst/>
            </a:prstGeom>
            <a:noFill/>
          </p:spPr>
          <p:txBody>
            <a:bodyPr wrap="square" rtlCol="0" anchor="ctr">
              <a:spAutoFit/>
            </a:bodyPr>
            <a:lstStyle/>
            <a:p>
              <a:pPr algn="ctr"/>
              <a:r>
                <a:rPr lang="en-US" sz="4800" b="1" dirty="0">
                  <a:solidFill>
                    <a:schemeClr val="bg1"/>
                  </a:solidFill>
                </a:rPr>
                <a:t>01</a:t>
              </a:r>
            </a:p>
          </p:txBody>
        </p:sp>
      </p:grpSp>
      <p:grpSp>
        <p:nvGrpSpPr>
          <p:cNvPr id="12" name="Group 11">
            <a:extLst>
              <a:ext uri="{FF2B5EF4-FFF2-40B4-BE49-F238E27FC236}">
                <a16:creationId xmlns:a16="http://schemas.microsoft.com/office/drawing/2014/main" id="{B4A3F453-A27F-0B9F-5E87-460A9671D7E3}"/>
              </a:ext>
            </a:extLst>
          </p:cNvPr>
          <p:cNvGrpSpPr/>
          <p:nvPr/>
        </p:nvGrpSpPr>
        <p:grpSpPr>
          <a:xfrm>
            <a:off x="1910644" y="2350271"/>
            <a:ext cx="3886200" cy="840793"/>
            <a:chOff x="1204931" y="2358391"/>
            <a:chExt cx="3886200" cy="840793"/>
          </a:xfrm>
        </p:grpSpPr>
        <p:sp>
          <p:nvSpPr>
            <p:cNvPr id="24" name="Rectangle: Rounded Corners 23">
              <a:extLst>
                <a:ext uri="{FF2B5EF4-FFF2-40B4-BE49-F238E27FC236}">
                  <a16:creationId xmlns:a16="http://schemas.microsoft.com/office/drawing/2014/main" id="{72DCBD5C-CA98-C6ED-E670-AA238F7F9449}"/>
                </a:ext>
              </a:extLst>
            </p:cNvPr>
            <p:cNvSpPr/>
            <p:nvPr/>
          </p:nvSpPr>
          <p:spPr>
            <a:xfrm>
              <a:off x="1204931" y="2358391"/>
              <a:ext cx="3886200" cy="821405"/>
            </a:xfrm>
            <a:prstGeom prst="roundRect">
              <a:avLst>
                <a:gd name="adj" fmla="val 8192"/>
              </a:avLst>
            </a:prstGeom>
            <a:solidFill>
              <a:srgbClr val="F29900"/>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r" rtl="0">
                <a:lnSpc>
                  <a:spcPct val="115000"/>
                </a:lnSpc>
                <a:spcBef>
                  <a:spcPts val="0"/>
                </a:spcBef>
                <a:spcAft>
                  <a:spcPts val="0"/>
                </a:spcAft>
                <a:buClr>
                  <a:schemeClr val="dk1"/>
                </a:buClr>
                <a:buSzPts val="1100"/>
                <a:buFont typeface="Arial"/>
                <a:buNone/>
              </a:pPr>
              <a:r>
                <a:rPr lang="en-US" sz="1400">
                  <a:solidFill>
                    <a:srgbClr val="FFFFFF"/>
                  </a:solidFill>
                  <a:latin typeface="Open Sans"/>
                  <a:ea typeface="Open Sans"/>
                  <a:cs typeface="Open Sans"/>
                  <a:sym typeface="Open Sans"/>
                </a:rPr>
                <a:t>Starting</a:t>
              </a:r>
            </a:p>
            <a:p>
              <a:pPr marL="0" lvl="0" indent="0" algn="r" rtl="0">
                <a:lnSpc>
                  <a:spcPct val="115000"/>
                </a:lnSpc>
                <a:spcBef>
                  <a:spcPts val="0"/>
                </a:spcBef>
                <a:spcAft>
                  <a:spcPts val="0"/>
                </a:spcAft>
                <a:buNone/>
              </a:pPr>
              <a:r>
                <a:rPr lang="en-US" sz="1400">
                  <a:solidFill>
                    <a:srgbClr val="FFFFFF"/>
                  </a:solidFill>
                  <a:latin typeface="Open Sans"/>
                  <a:ea typeface="Open Sans"/>
                  <a:cs typeface="Open Sans"/>
                  <a:sym typeface="Open Sans"/>
                </a:rPr>
                <a:t>the design</a:t>
              </a:r>
              <a:endParaRPr lang="en-US" sz="1400" dirty="0">
                <a:solidFill>
                  <a:srgbClr val="FFFFFF"/>
                </a:solidFill>
                <a:latin typeface="Open Sans"/>
                <a:ea typeface="Open Sans"/>
                <a:cs typeface="Open Sans"/>
                <a:sym typeface="Open Sans"/>
              </a:endParaRPr>
            </a:p>
          </p:txBody>
        </p:sp>
        <p:sp>
          <p:nvSpPr>
            <p:cNvPr id="3" name="TextBox 2">
              <a:extLst>
                <a:ext uri="{FF2B5EF4-FFF2-40B4-BE49-F238E27FC236}">
                  <a16:creationId xmlns:a16="http://schemas.microsoft.com/office/drawing/2014/main" id="{15CA2AC5-3B11-446A-C26F-D8CCFECCF328}"/>
                </a:ext>
              </a:extLst>
            </p:cNvPr>
            <p:cNvSpPr txBox="1"/>
            <p:nvPr/>
          </p:nvSpPr>
          <p:spPr>
            <a:xfrm>
              <a:off x="1290442" y="2368187"/>
              <a:ext cx="1158240" cy="830997"/>
            </a:xfrm>
            <a:prstGeom prst="rect">
              <a:avLst/>
            </a:prstGeom>
            <a:noFill/>
          </p:spPr>
          <p:txBody>
            <a:bodyPr wrap="square" rtlCol="0" anchor="ctr">
              <a:spAutoFit/>
            </a:bodyPr>
            <a:lstStyle/>
            <a:p>
              <a:pPr algn="ctr"/>
              <a:r>
                <a:rPr lang="en-US" sz="4800" b="1" dirty="0">
                  <a:solidFill>
                    <a:schemeClr val="bg1"/>
                  </a:solidFill>
                </a:rPr>
                <a:t>02</a:t>
              </a:r>
            </a:p>
          </p:txBody>
        </p:sp>
      </p:grpSp>
      <p:grpSp>
        <p:nvGrpSpPr>
          <p:cNvPr id="13" name="Group 12">
            <a:extLst>
              <a:ext uri="{FF2B5EF4-FFF2-40B4-BE49-F238E27FC236}">
                <a16:creationId xmlns:a16="http://schemas.microsoft.com/office/drawing/2014/main" id="{B3D1862A-5F4D-56F1-D92D-8A998A0CCC6C}"/>
              </a:ext>
            </a:extLst>
          </p:cNvPr>
          <p:cNvGrpSpPr/>
          <p:nvPr/>
        </p:nvGrpSpPr>
        <p:grpSpPr>
          <a:xfrm>
            <a:off x="3135488" y="3238023"/>
            <a:ext cx="3886200" cy="840793"/>
            <a:chOff x="2183673" y="3262018"/>
            <a:chExt cx="3886200" cy="840793"/>
          </a:xfrm>
        </p:grpSpPr>
        <p:sp>
          <p:nvSpPr>
            <p:cNvPr id="25" name="Rectangle: Rounded Corners 24">
              <a:extLst>
                <a:ext uri="{FF2B5EF4-FFF2-40B4-BE49-F238E27FC236}">
                  <a16:creationId xmlns:a16="http://schemas.microsoft.com/office/drawing/2014/main" id="{C10D0ECB-5E59-EB63-BBAB-889E03CE7598}"/>
                </a:ext>
              </a:extLst>
            </p:cNvPr>
            <p:cNvSpPr/>
            <p:nvPr/>
          </p:nvSpPr>
          <p:spPr>
            <a:xfrm>
              <a:off x="2183673" y="3262018"/>
              <a:ext cx="3886200" cy="821405"/>
            </a:xfrm>
            <a:prstGeom prst="roundRect">
              <a:avLst>
                <a:gd name="adj" fmla="val 8192"/>
              </a:avLst>
            </a:prstGeom>
            <a:solidFill>
              <a:srgbClr val="34A853"/>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r" rtl="0">
                <a:lnSpc>
                  <a:spcPct val="115000"/>
                </a:lnSpc>
                <a:spcBef>
                  <a:spcPts val="0"/>
                </a:spcBef>
                <a:spcAft>
                  <a:spcPts val="0"/>
                </a:spcAft>
                <a:buNone/>
              </a:pPr>
              <a:r>
                <a:rPr lang="en-US" sz="1400">
                  <a:solidFill>
                    <a:srgbClr val="FFFFFF"/>
                  </a:solidFill>
                  <a:latin typeface="Open Sans"/>
                  <a:ea typeface="Open Sans"/>
                  <a:cs typeface="Open Sans"/>
                  <a:sym typeface="Open Sans"/>
                </a:rPr>
                <a:t>Refining</a:t>
              </a:r>
            </a:p>
            <a:p>
              <a:pPr marL="0" lvl="0" indent="0" algn="r" rtl="0">
                <a:lnSpc>
                  <a:spcPct val="115000"/>
                </a:lnSpc>
                <a:spcBef>
                  <a:spcPts val="0"/>
                </a:spcBef>
                <a:spcAft>
                  <a:spcPts val="0"/>
                </a:spcAft>
                <a:buNone/>
              </a:pPr>
              <a:r>
                <a:rPr lang="en-US" sz="1400">
                  <a:solidFill>
                    <a:srgbClr val="FFFFFF"/>
                  </a:solidFill>
                  <a:latin typeface="Open Sans"/>
                  <a:ea typeface="Open Sans"/>
                  <a:cs typeface="Open Sans"/>
                  <a:sym typeface="Open Sans"/>
                </a:rPr>
                <a:t>the design</a:t>
              </a:r>
              <a:endParaRPr lang="en-US" sz="1400" dirty="0">
                <a:solidFill>
                  <a:srgbClr val="FFFFFF"/>
                </a:solidFill>
                <a:latin typeface="Open Sans"/>
                <a:ea typeface="Open Sans"/>
                <a:cs typeface="Open Sans"/>
                <a:sym typeface="Open Sans"/>
              </a:endParaRPr>
            </a:p>
          </p:txBody>
        </p:sp>
        <p:sp>
          <p:nvSpPr>
            <p:cNvPr id="4" name="TextBox 3">
              <a:extLst>
                <a:ext uri="{FF2B5EF4-FFF2-40B4-BE49-F238E27FC236}">
                  <a16:creationId xmlns:a16="http://schemas.microsoft.com/office/drawing/2014/main" id="{827387B5-6D16-A8B4-A658-B4C3064E693F}"/>
                </a:ext>
              </a:extLst>
            </p:cNvPr>
            <p:cNvSpPr txBox="1"/>
            <p:nvPr/>
          </p:nvSpPr>
          <p:spPr>
            <a:xfrm>
              <a:off x="2269184" y="3271814"/>
              <a:ext cx="1158240" cy="830997"/>
            </a:xfrm>
            <a:prstGeom prst="rect">
              <a:avLst/>
            </a:prstGeom>
            <a:noFill/>
          </p:spPr>
          <p:txBody>
            <a:bodyPr wrap="square" rtlCol="0" anchor="ctr">
              <a:spAutoFit/>
            </a:bodyPr>
            <a:lstStyle/>
            <a:p>
              <a:pPr algn="ctr"/>
              <a:r>
                <a:rPr lang="en-US" sz="4800" b="1" dirty="0">
                  <a:solidFill>
                    <a:schemeClr val="bg1"/>
                  </a:solidFill>
                </a:rPr>
                <a:t>03</a:t>
              </a:r>
            </a:p>
          </p:txBody>
        </p:sp>
      </p:grpSp>
      <p:grpSp>
        <p:nvGrpSpPr>
          <p:cNvPr id="14" name="Group 13">
            <a:extLst>
              <a:ext uri="{FF2B5EF4-FFF2-40B4-BE49-F238E27FC236}">
                <a16:creationId xmlns:a16="http://schemas.microsoft.com/office/drawing/2014/main" id="{5F512018-CB2F-60B7-F70D-5875F2CE35E3}"/>
              </a:ext>
            </a:extLst>
          </p:cNvPr>
          <p:cNvGrpSpPr/>
          <p:nvPr/>
        </p:nvGrpSpPr>
        <p:grpSpPr>
          <a:xfrm>
            <a:off x="4360331" y="4125775"/>
            <a:ext cx="3886200" cy="840793"/>
            <a:chOff x="3148031" y="4165645"/>
            <a:chExt cx="3886200" cy="840793"/>
          </a:xfrm>
        </p:grpSpPr>
        <p:sp>
          <p:nvSpPr>
            <p:cNvPr id="26" name="Rectangle: Rounded Corners 25">
              <a:extLst>
                <a:ext uri="{FF2B5EF4-FFF2-40B4-BE49-F238E27FC236}">
                  <a16:creationId xmlns:a16="http://schemas.microsoft.com/office/drawing/2014/main" id="{213FBDD8-6220-9E66-7D50-2346CFE041BA}"/>
                </a:ext>
              </a:extLst>
            </p:cNvPr>
            <p:cNvSpPr/>
            <p:nvPr/>
          </p:nvSpPr>
          <p:spPr>
            <a:xfrm>
              <a:off x="3148031" y="4165645"/>
              <a:ext cx="3886200" cy="821405"/>
            </a:xfrm>
            <a:prstGeom prst="roundRect">
              <a:avLst>
                <a:gd name="adj" fmla="val 8192"/>
              </a:avLst>
            </a:prstGeom>
            <a:solidFill>
              <a:srgbClr val="5F636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0" indent="0" algn="r" rtl="0">
                <a:lnSpc>
                  <a:spcPct val="115000"/>
                </a:lnSpc>
                <a:spcBef>
                  <a:spcPts val="0"/>
                </a:spcBef>
                <a:spcAft>
                  <a:spcPts val="0"/>
                </a:spcAft>
                <a:buNone/>
              </a:pPr>
              <a:r>
                <a:rPr lang="en-US" sz="1400">
                  <a:solidFill>
                    <a:srgbClr val="FFFFFF"/>
                  </a:solidFill>
                  <a:latin typeface="Open Sans"/>
                  <a:ea typeface="Open Sans"/>
                  <a:cs typeface="Open Sans"/>
                  <a:sym typeface="Open Sans"/>
                </a:rPr>
                <a:t>Going forward</a:t>
              </a:r>
              <a:endParaRPr lang="en-US" sz="1400" dirty="0">
                <a:solidFill>
                  <a:srgbClr val="FFFFFF"/>
                </a:solidFill>
                <a:latin typeface="Open Sans"/>
                <a:ea typeface="Open Sans"/>
                <a:cs typeface="Open Sans"/>
                <a:sym typeface="Open Sans"/>
              </a:endParaRPr>
            </a:p>
          </p:txBody>
        </p:sp>
        <p:sp>
          <p:nvSpPr>
            <p:cNvPr id="5" name="TextBox 4">
              <a:extLst>
                <a:ext uri="{FF2B5EF4-FFF2-40B4-BE49-F238E27FC236}">
                  <a16:creationId xmlns:a16="http://schemas.microsoft.com/office/drawing/2014/main" id="{56BE576F-E5DC-1825-3EC1-8ABBDD2A0616}"/>
                </a:ext>
              </a:extLst>
            </p:cNvPr>
            <p:cNvSpPr txBox="1"/>
            <p:nvPr/>
          </p:nvSpPr>
          <p:spPr>
            <a:xfrm>
              <a:off x="3233542" y="4175441"/>
              <a:ext cx="1158240" cy="830997"/>
            </a:xfrm>
            <a:prstGeom prst="rect">
              <a:avLst/>
            </a:prstGeom>
            <a:noFill/>
          </p:spPr>
          <p:txBody>
            <a:bodyPr wrap="square" rtlCol="0" anchor="ctr">
              <a:spAutoFit/>
            </a:bodyPr>
            <a:lstStyle/>
            <a:p>
              <a:pPr algn="ctr"/>
              <a:r>
                <a:rPr lang="en-US" sz="4800" b="1" dirty="0">
                  <a:solidFill>
                    <a:schemeClr val="bg1"/>
                  </a:solidFill>
                </a:rPr>
                <a:t>04</a:t>
              </a:r>
            </a:p>
          </p:txBody>
        </p:sp>
      </p:grpSp>
    </p:spTree>
    <p:extLst>
      <p:ext uri="{BB962C8B-B14F-4D97-AF65-F5344CB8AC3E}">
        <p14:creationId xmlns:p14="http://schemas.microsoft.com/office/powerpoint/2010/main" val="5717846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4A853"/>
        </a:solidFill>
        <a:effectLst/>
      </p:bgPr>
    </p:bg>
    <p:spTree>
      <p:nvGrpSpPr>
        <p:cNvPr id="1" name="Shape 366"/>
        <p:cNvGrpSpPr/>
        <p:nvPr/>
      </p:nvGrpSpPr>
      <p:grpSpPr>
        <a:xfrm>
          <a:off x="0" y="0"/>
          <a:ext cx="0" cy="0"/>
          <a:chOff x="0" y="0"/>
          <a:chExt cx="0" cy="0"/>
        </a:xfrm>
      </p:grpSpPr>
      <p:pic>
        <p:nvPicPr>
          <p:cNvPr id="5" name="Graphic 4" descr="Arrow circle outline">
            <a:extLst>
              <a:ext uri="{FF2B5EF4-FFF2-40B4-BE49-F238E27FC236}">
                <a16:creationId xmlns:a16="http://schemas.microsoft.com/office/drawing/2014/main" id="{3576CBFB-E408-B789-C77F-4C55379736C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 y="190501"/>
            <a:ext cx="3922776" cy="3922776"/>
          </a:xfrm>
          <a:prstGeom prst="rect">
            <a:avLst/>
          </a:prstGeom>
        </p:spPr>
      </p:pic>
      <p:sp>
        <p:nvSpPr>
          <p:cNvPr id="367" name="Google Shape;367;p58"/>
          <p:cNvSpPr txBox="1"/>
          <p:nvPr/>
        </p:nvSpPr>
        <p:spPr>
          <a:xfrm>
            <a:off x="3721275" y="2048400"/>
            <a:ext cx="3990000" cy="10467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Mockups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High-fidelity prototype</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Accessibility</a:t>
            </a:r>
            <a:endParaRPr>
              <a:solidFill>
                <a:srgbClr val="FFFFFF"/>
              </a:solidFill>
              <a:latin typeface="Open Sans"/>
              <a:ea typeface="Open Sans"/>
              <a:cs typeface="Open Sans"/>
              <a:sym typeface="Open Sans"/>
            </a:endParaRPr>
          </a:p>
        </p:txBody>
      </p:sp>
      <p:sp>
        <p:nvSpPr>
          <p:cNvPr id="368" name="Google Shape;368;p58"/>
          <p:cNvSpPr txBox="1"/>
          <p:nvPr/>
        </p:nvSpPr>
        <p:spPr>
          <a:xfrm>
            <a:off x="-1" y="2082300"/>
            <a:ext cx="3235525" cy="1034099"/>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Refining</a:t>
            </a:r>
            <a:endParaRPr sz="2400" b="1" dirty="0">
              <a:solidFill>
                <a:srgbClr val="FFFFFF"/>
              </a:solidFill>
              <a:latin typeface="Open Sans"/>
              <a:ea typeface="Open Sans"/>
              <a:cs typeface="Open Sans"/>
              <a:sym typeface="Open Sans"/>
            </a:endParaRPr>
          </a:p>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the design</a:t>
            </a:r>
            <a:endParaRPr sz="2400" b="1" dirty="0">
              <a:solidFill>
                <a:srgbClr val="FFFFFF"/>
              </a:solidFill>
              <a:latin typeface="Open Sans"/>
              <a:ea typeface="Open Sans"/>
              <a:cs typeface="Open Sans"/>
              <a:sym typeface="Open Sans"/>
            </a:endParaRPr>
          </a:p>
        </p:txBody>
      </p:sp>
      <p:cxnSp>
        <p:nvCxnSpPr>
          <p:cNvPr id="369" name="Google Shape;369;p58"/>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pic>
        <p:nvPicPr>
          <p:cNvPr id="6" name="Google Shape;52;p12">
            <a:extLst>
              <a:ext uri="{FF2B5EF4-FFF2-40B4-BE49-F238E27FC236}">
                <a16:creationId xmlns:a16="http://schemas.microsoft.com/office/drawing/2014/main" id="{14FCF9C1-3628-CBB7-FADC-43F71B39C7CC}"/>
              </a:ext>
            </a:extLst>
          </p:cNvPr>
          <p:cNvPicPr preferRelativeResize="0"/>
          <p:nvPr/>
        </p:nvPicPr>
        <p:blipFill>
          <a:blip r:embed="rId5">
            <a:alphaModFix/>
            <a:biLevel thresh="25000"/>
          </a:blip>
          <a:stretch>
            <a:fillRect/>
          </a:stretch>
        </p:blipFill>
        <p:spPr>
          <a:xfrm>
            <a:off x="191422" y="4815977"/>
            <a:ext cx="540098" cy="1819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7" name="Google Shape;377;p59"/>
          <p:cNvSpPr txBox="1"/>
          <p:nvPr/>
        </p:nvSpPr>
        <p:spPr>
          <a:xfrm>
            <a:off x="222571"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Mockups</a:t>
            </a:r>
            <a:endParaRPr sz="2400" b="1" dirty="0">
              <a:solidFill>
                <a:srgbClr val="5F6368"/>
              </a:solidFill>
              <a:latin typeface="Open Sans"/>
              <a:ea typeface="Open Sans"/>
              <a:cs typeface="Open Sans"/>
              <a:sym typeface="Open Sans"/>
            </a:endParaRPr>
          </a:p>
        </p:txBody>
      </p:sp>
      <p:sp>
        <p:nvSpPr>
          <p:cNvPr id="380" name="Google Shape;380;p59"/>
          <p:cNvSpPr txBox="1"/>
          <p:nvPr/>
        </p:nvSpPr>
        <p:spPr>
          <a:xfrm>
            <a:off x="3402545" y="1048313"/>
            <a:ext cx="201514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34A853"/>
                </a:solidFill>
                <a:latin typeface="Open Sans"/>
                <a:ea typeface="Open Sans"/>
                <a:cs typeface="Open Sans"/>
                <a:sym typeface="Open Sans"/>
              </a:rPr>
              <a:t>Before usability study</a:t>
            </a:r>
            <a:endParaRPr b="1" dirty="0">
              <a:solidFill>
                <a:srgbClr val="1967D2"/>
              </a:solidFill>
            </a:endParaRPr>
          </a:p>
        </p:txBody>
      </p:sp>
      <p:sp>
        <p:nvSpPr>
          <p:cNvPr id="381" name="Google Shape;381;p59"/>
          <p:cNvSpPr txBox="1"/>
          <p:nvPr/>
        </p:nvSpPr>
        <p:spPr>
          <a:xfrm>
            <a:off x="6026500" y="1048313"/>
            <a:ext cx="23538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34A853"/>
                </a:solidFill>
                <a:latin typeface="Open Sans"/>
                <a:ea typeface="Open Sans"/>
                <a:cs typeface="Open Sans"/>
                <a:sym typeface="Open Sans"/>
              </a:rPr>
              <a:t>After usability study</a:t>
            </a:r>
            <a:endParaRPr b="1" dirty="0">
              <a:solidFill>
                <a:srgbClr val="1967D2"/>
              </a:solidFill>
            </a:endParaRPr>
          </a:p>
        </p:txBody>
      </p:sp>
      <p:grpSp>
        <p:nvGrpSpPr>
          <p:cNvPr id="4" name="Group 3">
            <a:extLst>
              <a:ext uri="{FF2B5EF4-FFF2-40B4-BE49-F238E27FC236}">
                <a16:creationId xmlns:a16="http://schemas.microsoft.com/office/drawing/2014/main" id="{0B557F6E-2257-5149-D9E2-58BDFEB78B7D}"/>
              </a:ext>
            </a:extLst>
          </p:cNvPr>
          <p:cNvGrpSpPr/>
          <p:nvPr/>
        </p:nvGrpSpPr>
        <p:grpSpPr>
          <a:xfrm>
            <a:off x="3659607" y="1458703"/>
            <a:ext cx="5027435" cy="3349672"/>
            <a:chOff x="3434509" y="1202175"/>
            <a:chExt cx="5412451" cy="3606200"/>
          </a:xfrm>
        </p:grpSpPr>
        <p:pic>
          <p:nvPicPr>
            <p:cNvPr id="374" name="Google Shape;374;p59"/>
            <p:cNvPicPr preferRelativeResize="0"/>
            <p:nvPr/>
          </p:nvPicPr>
          <p:blipFill>
            <a:blip r:embed="rId3">
              <a:alphaModFix/>
            </a:blip>
            <a:stretch>
              <a:fillRect/>
            </a:stretch>
          </p:blipFill>
          <p:spPr>
            <a:xfrm>
              <a:off x="5471480" y="1203904"/>
              <a:ext cx="1618488" cy="3602736"/>
            </a:xfrm>
            <a:prstGeom prst="rect">
              <a:avLst/>
            </a:prstGeom>
            <a:noFill/>
            <a:ln>
              <a:noFill/>
            </a:ln>
          </p:spPr>
        </p:pic>
        <p:pic>
          <p:nvPicPr>
            <p:cNvPr id="375" name="Google Shape;375;p59"/>
            <p:cNvPicPr preferRelativeResize="0"/>
            <p:nvPr/>
          </p:nvPicPr>
          <p:blipFill>
            <a:blip r:embed="rId4">
              <a:alphaModFix/>
            </a:blip>
            <a:stretch>
              <a:fillRect/>
            </a:stretch>
          </p:blipFill>
          <p:spPr>
            <a:xfrm>
              <a:off x="5467666" y="1202175"/>
              <a:ext cx="1615969" cy="3606200"/>
            </a:xfrm>
            <a:prstGeom prst="rect">
              <a:avLst/>
            </a:prstGeom>
            <a:noFill/>
            <a:ln>
              <a:noFill/>
            </a:ln>
          </p:spPr>
        </p:pic>
        <p:pic>
          <p:nvPicPr>
            <p:cNvPr id="376" name="Google Shape;376;p59"/>
            <p:cNvPicPr preferRelativeResize="0"/>
            <p:nvPr/>
          </p:nvPicPr>
          <p:blipFill rotWithShape="1">
            <a:blip r:embed="rId5">
              <a:alphaModFix/>
            </a:blip>
            <a:srcRect l="455" r="465"/>
            <a:stretch/>
          </p:blipFill>
          <p:spPr>
            <a:xfrm>
              <a:off x="3434509" y="1202175"/>
              <a:ext cx="1615969" cy="3606200"/>
            </a:xfrm>
            <a:prstGeom prst="rect">
              <a:avLst/>
            </a:prstGeom>
            <a:noFill/>
            <a:ln>
              <a:noFill/>
            </a:ln>
          </p:spPr>
        </p:pic>
        <p:cxnSp>
          <p:nvCxnSpPr>
            <p:cNvPr id="379" name="Google Shape;379;p59"/>
            <p:cNvCxnSpPr/>
            <p:nvPr/>
          </p:nvCxnSpPr>
          <p:spPr>
            <a:xfrm>
              <a:off x="5050478" y="2855450"/>
              <a:ext cx="382500" cy="0"/>
            </a:xfrm>
            <a:prstGeom prst="straightConnector1">
              <a:avLst/>
            </a:prstGeom>
            <a:noFill/>
            <a:ln w="28575" cap="flat" cmpd="sng">
              <a:solidFill>
                <a:srgbClr val="34A853"/>
              </a:solidFill>
              <a:prstDash val="solid"/>
              <a:round/>
              <a:headEnd type="none" w="med" len="med"/>
              <a:tailEnd type="triangle" w="med" len="med"/>
            </a:ln>
          </p:spPr>
        </p:cxnSp>
        <p:pic>
          <p:nvPicPr>
            <p:cNvPr id="382" name="Google Shape;382;p59"/>
            <p:cNvPicPr preferRelativeResize="0"/>
            <p:nvPr/>
          </p:nvPicPr>
          <p:blipFill rotWithShape="1">
            <a:blip r:embed="rId6">
              <a:alphaModFix/>
            </a:blip>
            <a:srcRect l="159" r="149"/>
            <a:stretch/>
          </p:blipFill>
          <p:spPr>
            <a:xfrm>
              <a:off x="7230991" y="1202175"/>
              <a:ext cx="1615969" cy="3606200"/>
            </a:xfrm>
            <a:prstGeom prst="rect">
              <a:avLst/>
            </a:prstGeom>
            <a:noFill/>
            <a:ln>
              <a:noFill/>
            </a:ln>
          </p:spPr>
        </p:pic>
        <p:sp>
          <p:nvSpPr>
            <p:cNvPr id="383" name="Google Shape;383;p59"/>
            <p:cNvSpPr/>
            <p:nvPr/>
          </p:nvSpPr>
          <p:spPr>
            <a:xfrm>
              <a:off x="3984593" y="4187375"/>
              <a:ext cx="445200" cy="445200"/>
            </a:xfrm>
            <a:prstGeom prst="ellipse">
              <a:avLst/>
            </a:prstGeom>
            <a:noFill/>
            <a:ln w="19050" cap="flat" cmpd="sng">
              <a:solidFill>
                <a:srgbClr val="F2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 name="Rectangle 2">
            <a:extLst>
              <a:ext uri="{FF2B5EF4-FFF2-40B4-BE49-F238E27FC236}">
                <a16:creationId xmlns:a16="http://schemas.microsoft.com/office/drawing/2014/main" id="{EC7EE9E1-A105-7A87-009A-9018C1F9F033}"/>
              </a:ext>
            </a:extLst>
          </p:cNvPr>
          <p:cNvSpPr/>
          <p:nvPr/>
        </p:nvSpPr>
        <p:spPr>
          <a:xfrm>
            <a:off x="130380" y="1618977"/>
            <a:ext cx="3146220" cy="309589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0" indent="0" algn="l" rtl="0">
              <a:lnSpc>
                <a:spcPct val="150000"/>
              </a:lnSpc>
              <a:spcBef>
                <a:spcPts val="0"/>
              </a:spcBef>
              <a:spcAft>
                <a:spcPts val="0"/>
              </a:spcAft>
              <a:buNone/>
            </a:pPr>
            <a:r>
              <a:rPr lang="en-US" sz="1100" dirty="0">
                <a:solidFill>
                  <a:srgbClr val="5F6368"/>
                </a:solidFill>
                <a:latin typeface="Open Sans"/>
                <a:ea typeface="Open Sans"/>
                <a:cs typeface="Open Sans"/>
                <a:sym typeface="Open Sans"/>
              </a:rPr>
              <a:t>After the usability study the participants thought the design was too simple. They thought adding more to the homepage would lessen the confusion to where  to homepage and find video lessons and resources. </a:t>
            </a:r>
          </a:p>
          <a:p>
            <a:pPr marL="0" lvl="0" indent="0" algn="l" rtl="0">
              <a:lnSpc>
                <a:spcPct val="150000"/>
              </a:lnSpc>
              <a:spcBef>
                <a:spcPts val="0"/>
              </a:spcBef>
              <a:spcAft>
                <a:spcPts val="0"/>
              </a:spcAft>
              <a:buNone/>
            </a:pPr>
            <a:r>
              <a:rPr lang="en-US" sz="1100" dirty="0">
                <a:solidFill>
                  <a:srgbClr val="5F6368"/>
                </a:solidFill>
                <a:latin typeface="Open Sans"/>
                <a:ea typeface="Open Sans"/>
                <a:cs typeface="Open Sans"/>
                <a:sym typeface="Open Sans"/>
              </a:rPr>
              <a:t>I decided to move the </a:t>
            </a:r>
            <a:r>
              <a:rPr lang="en-US" sz="1100" b="1" dirty="0">
                <a:solidFill>
                  <a:srgbClr val="F29900"/>
                </a:solidFill>
                <a:latin typeface="Open Sans"/>
                <a:ea typeface="Open Sans"/>
                <a:cs typeface="Open Sans"/>
                <a:sym typeface="Open Sans"/>
              </a:rPr>
              <a:t>menu</a:t>
            </a:r>
            <a:r>
              <a:rPr lang="en-US" sz="1100" dirty="0">
                <a:solidFill>
                  <a:srgbClr val="5F6368"/>
                </a:solidFill>
                <a:latin typeface="Open Sans"/>
                <a:ea typeface="Open Sans"/>
                <a:cs typeface="Open Sans"/>
                <a:sym typeface="Open Sans"/>
              </a:rPr>
              <a:t> to the top left of the homepage and added the search and message buttons. The tutorials, etc. on the bottom middle bar can be accessed by swiping up.</a:t>
            </a:r>
            <a:endParaRPr lang="en-US" sz="11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60"/>
          <p:cNvSpPr txBox="1"/>
          <p:nvPr/>
        </p:nvSpPr>
        <p:spPr>
          <a:xfrm>
            <a:off x="21922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Mockups</a:t>
            </a:r>
            <a:endParaRPr sz="2400" b="1" dirty="0">
              <a:solidFill>
                <a:srgbClr val="5F6368"/>
              </a:solidFill>
              <a:latin typeface="Open Sans"/>
              <a:ea typeface="Open Sans"/>
              <a:cs typeface="Open Sans"/>
              <a:sym typeface="Open Sans"/>
            </a:endParaRPr>
          </a:p>
        </p:txBody>
      </p:sp>
      <p:grpSp>
        <p:nvGrpSpPr>
          <p:cNvPr id="4" name="Group 3">
            <a:extLst>
              <a:ext uri="{FF2B5EF4-FFF2-40B4-BE49-F238E27FC236}">
                <a16:creationId xmlns:a16="http://schemas.microsoft.com/office/drawing/2014/main" id="{75FF1A71-1285-6C3E-CC75-018F9832495B}"/>
              </a:ext>
            </a:extLst>
          </p:cNvPr>
          <p:cNvGrpSpPr/>
          <p:nvPr/>
        </p:nvGrpSpPr>
        <p:grpSpPr>
          <a:xfrm>
            <a:off x="3652107" y="1457325"/>
            <a:ext cx="5335142" cy="3443675"/>
            <a:chOff x="3246193" y="1202175"/>
            <a:chExt cx="5645807" cy="3644200"/>
          </a:xfrm>
        </p:grpSpPr>
        <p:pic>
          <p:nvPicPr>
            <p:cNvPr id="394" name="Google Shape;394;p60"/>
            <p:cNvPicPr preferRelativeResize="0"/>
            <p:nvPr/>
          </p:nvPicPr>
          <p:blipFill rotWithShape="1">
            <a:blip r:embed="rId3">
              <a:alphaModFix/>
            </a:blip>
            <a:srcRect/>
            <a:stretch/>
          </p:blipFill>
          <p:spPr>
            <a:xfrm>
              <a:off x="7150375" y="1202175"/>
              <a:ext cx="1741625" cy="3644200"/>
            </a:xfrm>
            <a:prstGeom prst="rect">
              <a:avLst/>
            </a:prstGeom>
            <a:noFill/>
            <a:ln>
              <a:noFill/>
            </a:ln>
          </p:spPr>
        </p:pic>
        <p:pic>
          <p:nvPicPr>
            <p:cNvPr id="390" name="Google Shape;390;p60"/>
            <p:cNvPicPr preferRelativeResize="0"/>
            <p:nvPr/>
          </p:nvPicPr>
          <p:blipFill rotWithShape="1">
            <a:blip r:embed="rId4">
              <a:alphaModFix/>
            </a:blip>
            <a:srcRect l="268" r="278"/>
            <a:stretch/>
          </p:blipFill>
          <p:spPr>
            <a:xfrm>
              <a:off x="3246193" y="1202175"/>
              <a:ext cx="1615969" cy="3606201"/>
            </a:xfrm>
            <a:prstGeom prst="rect">
              <a:avLst/>
            </a:prstGeom>
            <a:noFill/>
            <a:ln>
              <a:noFill/>
            </a:ln>
          </p:spPr>
        </p:pic>
        <p:cxnSp>
          <p:nvCxnSpPr>
            <p:cNvPr id="392" name="Google Shape;392;p60"/>
            <p:cNvCxnSpPr/>
            <p:nvPr/>
          </p:nvCxnSpPr>
          <p:spPr>
            <a:xfrm>
              <a:off x="4886297" y="2855450"/>
              <a:ext cx="294000" cy="0"/>
            </a:xfrm>
            <a:prstGeom prst="straightConnector1">
              <a:avLst/>
            </a:prstGeom>
            <a:noFill/>
            <a:ln w="28575" cap="flat" cmpd="sng">
              <a:solidFill>
                <a:srgbClr val="34A853"/>
              </a:solidFill>
              <a:prstDash val="solid"/>
              <a:round/>
              <a:headEnd type="none" w="med" len="med"/>
              <a:tailEnd type="triangle" w="med" len="med"/>
            </a:ln>
          </p:spPr>
        </p:cxnSp>
        <p:pic>
          <p:nvPicPr>
            <p:cNvPr id="393" name="Google Shape;393;p60"/>
            <p:cNvPicPr preferRelativeResize="0"/>
            <p:nvPr/>
          </p:nvPicPr>
          <p:blipFill>
            <a:blip r:embed="rId5">
              <a:alphaModFix/>
            </a:blip>
            <a:stretch>
              <a:fillRect/>
            </a:stretch>
          </p:blipFill>
          <p:spPr>
            <a:xfrm>
              <a:off x="5188409" y="1202175"/>
              <a:ext cx="1650368" cy="3644200"/>
            </a:xfrm>
            <a:prstGeom prst="rect">
              <a:avLst/>
            </a:prstGeom>
            <a:noFill/>
            <a:ln>
              <a:noFill/>
            </a:ln>
          </p:spPr>
        </p:pic>
        <p:cxnSp>
          <p:nvCxnSpPr>
            <p:cNvPr id="395" name="Google Shape;395;p60"/>
            <p:cNvCxnSpPr/>
            <p:nvPr/>
          </p:nvCxnSpPr>
          <p:spPr>
            <a:xfrm>
              <a:off x="6862912" y="2855450"/>
              <a:ext cx="327600" cy="0"/>
            </a:xfrm>
            <a:prstGeom prst="straightConnector1">
              <a:avLst/>
            </a:prstGeom>
            <a:noFill/>
            <a:ln w="28575" cap="flat" cmpd="sng">
              <a:solidFill>
                <a:srgbClr val="34A853"/>
              </a:solidFill>
              <a:prstDash val="solid"/>
              <a:round/>
              <a:headEnd type="none" w="med" len="med"/>
              <a:tailEnd type="triangle" w="med" len="med"/>
            </a:ln>
          </p:spPr>
        </p:cxnSp>
      </p:grpSp>
      <p:sp>
        <p:nvSpPr>
          <p:cNvPr id="3" name="Rectangle 2">
            <a:extLst>
              <a:ext uri="{FF2B5EF4-FFF2-40B4-BE49-F238E27FC236}">
                <a16:creationId xmlns:a16="http://schemas.microsoft.com/office/drawing/2014/main" id="{C761999A-95E1-CE46-6E95-8705A4BB9D3C}"/>
              </a:ext>
            </a:extLst>
          </p:cNvPr>
          <p:cNvSpPr/>
          <p:nvPr/>
        </p:nvSpPr>
        <p:spPr>
          <a:xfrm>
            <a:off x="130380" y="1618977"/>
            <a:ext cx="3146220" cy="185764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0" indent="0" algn="l" rtl="0">
              <a:lnSpc>
                <a:spcPct val="150000"/>
              </a:lnSpc>
              <a:spcBef>
                <a:spcPts val="0"/>
              </a:spcBef>
              <a:spcAft>
                <a:spcPts val="0"/>
              </a:spcAft>
              <a:buNone/>
            </a:pPr>
            <a:r>
              <a:rPr lang="en-US" sz="1100" dirty="0">
                <a:solidFill>
                  <a:srgbClr val="5F6368"/>
                </a:solidFill>
                <a:latin typeface="Open Sans"/>
                <a:ea typeface="Open Sans"/>
                <a:cs typeface="Open Sans"/>
                <a:sym typeface="Open Sans"/>
              </a:rPr>
              <a:t>I initially wanted to do a carousel that side scrolls the different styles to select. I decided to have the styles all on one page to select. Upon clicking the option, a brief description of the will be available for the user to view.</a:t>
            </a:r>
            <a:endParaRPr lang="en-US" sz="1100" dirty="0"/>
          </a:p>
        </p:txBody>
      </p:sp>
      <p:sp>
        <p:nvSpPr>
          <p:cNvPr id="5" name="Google Shape;380;p59">
            <a:extLst>
              <a:ext uri="{FF2B5EF4-FFF2-40B4-BE49-F238E27FC236}">
                <a16:creationId xmlns:a16="http://schemas.microsoft.com/office/drawing/2014/main" id="{9E2FC38C-8F4B-42E9-5CE3-EBE2C69404C9}"/>
              </a:ext>
            </a:extLst>
          </p:cNvPr>
          <p:cNvSpPr txBox="1"/>
          <p:nvPr/>
        </p:nvSpPr>
        <p:spPr>
          <a:xfrm>
            <a:off x="3402545" y="1048313"/>
            <a:ext cx="201514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34A853"/>
                </a:solidFill>
                <a:latin typeface="Open Sans"/>
                <a:ea typeface="Open Sans"/>
                <a:cs typeface="Open Sans"/>
                <a:sym typeface="Open Sans"/>
              </a:rPr>
              <a:t>Before usability study</a:t>
            </a:r>
            <a:endParaRPr b="1" dirty="0">
              <a:solidFill>
                <a:srgbClr val="1967D2"/>
              </a:solidFill>
            </a:endParaRPr>
          </a:p>
        </p:txBody>
      </p:sp>
      <p:sp>
        <p:nvSpPr>
          <p:cNvPr id="6" name="Google Shape;381;p59">
            <a:extLst>
              <a:ext uri="{FF2B5EF4-FFF2-40B4-BE49-F238E27FC236}">
                <a16:creationId xmlns:a16="http://schemas.microsoft.com/office/drawing/2014/main" id="{C0091764-FFD3-DE5D-1B2E-711D7EC0CBE3}"/>
              </a:ext>
            </a:extLst>
          </p:cNvPr>
          <p:cNvSpPr txBox="1"/>
          <p:nvPr/>
        </p:nvSpPr>
        <p:spPr>
          <a:xfrm>
            <a:off x="6026500" y="1048313"/>
            <a:ext cx="2353800" cy="369302"/>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b="1" dirty="0">
                <a:solidFill>
                  <a:srgbClr val="34A853"/>
                </a:solidFill>
                <a:latin typeface="Open Sans"/>
                <a:ea typeface="Open Sans"/>
                <a:cs typeface="Open Sans"/>
                <a:sym typeface="Open Sans"/>
              </a:rPr>
              <a:t>After usability study</a:t>
            </a:r>
            <a:endParaRPr b="1" dirty="0">
              <a:solidFill>
                <a:srgbClr val="1967D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61"/>
          <p:cNvSpPr txBox="1"/>
          <p:nvPr/>
        </p:nvSpPr>
        <p:spPr>
          <a:xfrm>
            <a:off x="20637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Mockups</a:t>
            </a:r>
            <a:endParaRPr sz="2400" b="1" dirty="0">
              <a:solidFill>
                <a:srgbClr val="5F6368"/>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E8C12BC2-684C-CAD9-B2BD-5C1E93550323}"/>
              </a:ext>
            </a:extLst>
          </p:cNvPr>
          <p:cNvGrpSpPr/>
          <p:nvPr/>
        </p:nvGrpSpPr>
        <p:grpSpPr>
          <a:xfrm>
            <a:off x="472440" y="1134960"/>
            <a:ext cx="8306732" cy="3596007"/>
            <a:chOff x="271525" y="1008400"/>
            <a:chExt cx="8599087" cy="3722568"/>
          </a:xfrm>
        </p:grpSpPr>
        <p:pic>
          <p:nvPicPr>
            <p:cNvPr id="410" name="Google Shape;410;p61"/>
            <p:cNvPicPr preferRelativeResize="0"/>
            <p:nvPr/>
          </p:nvPicPr>
          <p:blipFill>
            <a:blip r:embed="rId3">
              <a:alphaModFix/>
            </a:blip>
            <a:stretch>
              <a:fillRect/>
            </a:stretch>
          </p:blipFill>
          <p:spPr>
            <a:xfrm>
              <a:off x="271525" y="1008400"/>
              <a:ext cx="1665093" cy="3715817"/>
            </a:xfrm>
            <a:prstGeom prst="rect">
              <a:avLst/>
            </a:prstGeom>
            <a:noFill/>
            <a:ln>
              <a:noFill/>
            </a:ln>
          </p:spPr>
        </p:pic>
        <p:pic>
          <p:nvPicPr>
            <p:cNvPr id="411" name="Google Shape;411;p61"/>
            <p:cNvPicPr preferRelativeResize="0"/>
            <p:nvPr/>
          </p:nvPicPr>
          <p:blipFill>
            <a:blip r:embed="rId4">
              <a:alphaModFix/>
            </a:blip>
            <a:stretch>
              <a:fillRect/>
            </a:stretch>
          </p:blipFill>
          <p:spPr>
            <a:xfrm>
              <a:off x="2005071" y="1008405"/>
              <a:ext cx="1665093" cy="3722545"/>
            </a:xfrm>
            <a:prstGeom prst="rect">
              <a:avLst/>
            </a:prstGeom>
            <a:noFill/>
            <a:ln>
              <a:noFill/>
            </a:ln>
          </p:spPr>
        </p:pic>
        <p:grpSp>
          <p:nvGrpSpPr>
            <p:cNvPr id="413" name="Google Shape;413;p61"/>
            <p:cNvGrpSpPr/>
            <p:nvPr/>
          </p:nvGrpSpPr>
          <p:grpSpPr>
            <a:xfrm>
              <a:off x="3738527" y="1008505"/>
              <a:ext cx="1665061" cy="3722463"/>
              <a:chOff x="4821278" y="-4600420"/>
              <a:chExt cx="1695582" cy="3790695"/>
            </a:xfrm>
          </p:grpSpPr>
          <p:pic>
            <p:nvPicPr>
              <p:cNvPr id="414" name="Google Shape;414;p61"/>
              <p:cNvPicPr preferRelativeResize="0"/>
              <p:nvPr/>
            </p:nvPicPr>
            <p:blipFill>
              <a:blip r:embed="rId4">
                <a:alphaModFix/>
              </a:blip>
              <a:stretch>
                <a:fillRect/>
              </a:stretch>
            </p:blipFill>
            <p:spPr>
              <a:xfrm>
                <a:off x="4821278" y="-4600420"/>
                <a:ext cx="1695582" cy="3790695"/>
              </a:xfrm>
              <a:prstGeom prst="rect">
                <a:avLst/>
              </a:prstGeom>
              <a:noFill/>
              <a:ln>
                <a:noFill/>
              </a:ln>
            </p:spPr>
          </p:pic>
          <p:pic>
            <p:nvPicPr>
              <p:cNvPr id="415" name="Google Shape;415;p61"/>
              <p:cNvPicPr preferRelativeResize="0"/>
              <p:nvPr/>
            </p:nvPicPr>
            <p:blipFill rotWithShape="1">
              <a:blip r:embed="rId5">
                <a:alphaModFix/>
              </a:blip>
              <a:srcRect/>
              <a:stretch/>
            </p:blipFill>
            <p:spPr>
              <a:xfrm>
                <a:off x="4821284" y="-4484036"/>
                <a:ext cx="1695575" cy="3466360"/>
              </a:xfrm>
              <a:prstGeom prst="rect">
                <a:avLst/>
              </a:prstGeom>
              <a:noFill/>
              <a:ln>
                <a:noFill/>
              </a:ln>
            </p:spPr>
          </p:pic>
        </p:grpSp>
        <p:grpSp>
          <p:nvGrpSpPr>
            <p:cNvPr id="416" name="Google Shape;416;p61"/>
            <p:cNvGrpSpPr/>
            <p:nvPr/>
          </p:nvGrpSpPr>
          <p:grpSpPr>
            <a:xfrm>
              <a:off x="5472038" y="1008505"/>
              <a:ext cx="1665061" cy="3722463"/>
              <a:chOff x="6698278" y="-4600420"/>
              <a:chExt cx="1695582" cy="3790695"/>
            </a:xfrm>
          </p:grpSpPr>
          <p:pic>
            <p:nvPicPr>
              <p:cNvPr id="417" name="Google Shape;417;p61"/>
              <p:cNvPicPr preferRelativeResize="0"/>
              <p:nvPr/>
            </p:nvPicPr>
            <p:blipFill>
              <a:blip r:embed="rId4">
                <a:alphaModFix/>
              </a:blip>
              <a:stretch>
                <a:fillRect/>
              </a:stretch>
            </p:blipFill>
            <p:spPr>
              <a:xfrm>
                <a:off x="6698278" y="-4600420"/>
                <a:ext cx="1695582" cy="3790695"/>
              </a:xfrm>
              <a:prstGeom prst="rect">
                <a:avLst/>
              </a:prstGeom>
              <a:noFill/>
              <a:ln>
                <a:noFill/>
              </a:ln>
            </p:spPr>
          </p:pic>
          <p:pic>
            <p:nvPicPr>
              <p:cNvPr id="418" name="Google Shape;418;p61"/>
              <p:cNvPicPr preferRelativeResize="0"/>
              <p:nvPr/>
            </p:nvPicPr>
            <p:blipFill rotWithShape="1">
              <a:blip r:embed="rId6">
                <a:alphaModFix/>
              </a:blip>
              <a:srcRect l="797" r="806"/>
              <a:stretch/>
            </p:blipFill>
            <p:spPr>
              <a:xfrm>
                <a:off x="6698284" y="-4484036"/>
                <a:ext cx="1695575" cy="3466360"/>
              </a:xfrm>
              <a:prstGeom prst="rect">
                <a:avLst/>
              </a:prstGeom>
              <a:noFill/>
              <a:ln>
                <a:noFill/>
              </a:ln>
            </p:spPr>
          </p:pic>
        </p:grpSp>
        <p:grpSp>
          <p:nvGrpSpPr>
            <p:cNvPr id="419" name="Google Shape;419;p61"/>
            <p:cNvGrpSpPr/>
            <p:nvPr/>
          </p:nvGrpSpPr>
          <p:grpSpPr>
            <a:xfrm>
              <a:off x="7205551" y="1008505"/>
              <a:ext cx="1665061" cy="3722463"/>
              <a:chOff x="8505228" y="-4600420"/>
              <a:chExt cx="1695582" cy="3790695"/>
            </a:xfrm>
          </p:grpSpPr>
          <p:pic>
            <p:nvPicPr>
              <p:cNvPr id="420" name="Google Shape;420;p61"/>
              <p:cNvPicPr preferRelativeResize="0"/>
              <p:nvPr/>
            </p:nvPicPr>
            <p:blipFill>
              <a:blip r:embed="rId4">
                <a:alphaModFix/>
              </a:blip>
              <a:stretch>
                <a:fillRect/>
              </a:stretch>
            </p:blipFill>
            <p:spPr>
              <a:xfrm>
                <a:off x="8505228" y="-4600420"/>
                <a:ext cx="1695582" cy="3790695"/>
              </a:xfrm>
              <a:prstGeom prst="rect">
                <a:avLst/>
              </a:prstGeom>
              <a:noFill/>
              <a:ln>
                <a:noFill/>
              </a:ln>
            </p:spPr>
          </p:pic>
          <p:pic>
            <p:nvPicPr>
              <p:cNvPr id="421" name="Google Shape;421;p61"/>
              <p:cNvPicPr preferRelativeResize="0"/>
              <p:nvPr/>
            </p:nvPicPr>
            <p:blipFill rotWithShape="1">
              <a:blip r:embed="rId7">
                <a:alphaModFix/>
              </a:blip>
              <a:srcRect l="367" r="367"/>
              <a:stretch/>
            </p:blipFill>
            <p:spPr>
              <a:xfrm>
                <a:off x="8505234" y="-4484036"/>
                <a:ext cx="1695575" cy="3466360"/>
              </a:xfrm>
              <a:prstGeom prst="rect">
                <a:avLst/>
              </a:prstGeom>
              <a:noFill/>
              <a:ln>
                <a:noFill/>
              </a:ln>
            </p:spPr>
          </p:pic>
        </p:gr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2"/>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2"/>
          <p:cNvSpPr txBox="1"/>
          <p:nvPr/>
        </p:nvSpPr>
        <p:spPr>
          <a:xfrm>
            <a:off x="206374" y="524350"/>
            <a:ext cx="3626485" cy="609367"/>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High-fidelity prototype</a:t>
            </a:r>
            <a:endParaRPr sz="2400" b="1" dirty="0">
              <a:solidFill>
                <a:srgbClr val="5F6368"/>
              </a:solidFill>
              <a:latin typeface="Open Sans"/>
              <a:ea typeface="Open Sans"/>
              <a:cs typeface="Open Sans"/>
              <a:sym typeface="Open Sans"/>
            </a:endParaRPr>
          </a:p>
        </p:txBody>
      </p:sp>
      <p:pic>
        <p:nvPicPr>
          <p:cNvPr id="431" name="Google Shape;431;p62"/>
          <p:cNvPicPr preferRelativeResize="0"/>
          <p:nvPr/>
        </p:nvPicPr>
        <p:blipFill rotWithShape="1">
          <a:blip r:embed="rId3">
            <a:alphaModFix/>
          </a:blip>
          <a:srcRect t="1727" b="1737"/>
          <a:stretch/>
        </p:blipFill>
        <p:spPr>
          <a:xfrm>
            <a:off x="3711875" y="622729"/>
            <a:ext cx="5421351" cy="3898045"/>
          </a:xfrm>
          <a:prstGeom prst="rect">
            <a:avLst/>
          </a:prstGeom>
          <a:noFill/>
          <a:ln>
            <a:noFill/>
          </a:ln>
        </p:spPr>
      </p:pic>
      <p:sp>
        <p:nvSpPr>
          <p:cNvPr id="2" name="Rectangle 1">
            <a:extLst>
              <a:ext uri="{FF2B5EF4-FFF2-40B4-BE49-F238E27FC236}">
                <a16:creationId xmlns:a16="http://schemas.microsoft.com/office/drawing/2014/main" id="{6AE87D8F-4DD8-67B5-6EA4-938257644FAB}"/>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0" indent="0">
              <a:lnSpc>
                <a:spcPct val="150000"/>
              </a:lnSpc>
              <a:buClr>
                <a:schemeClr val="dk1"/>
              </a:buClr>
              <a:buSzPts val="1100"/>
              <a:buFont typeface="Arial"/>
              <a:buNone/>
            </a:pPr>
            <a:r>
              <a:rPr lang="en-US" sz="1200" dirty="0">
                <a:solidFill>
                  <a:srgbClr val="5F6368"/>
                </a:solidFill>
                <a:latin typeface="Open Sans"/>
                <a:ea typeface="Open Sans"/>
                <a:cs typeface="Open Sans"/>
                <a:sym typeface="Open Sans"/>
              </a:rPr>
              <a:t>The High-Fidelity prototype connected to the user flow of the app to how the user navigate to the Martial arts video lessons.</a:t>
            </a:r>
          </a:p>
        </p:txBody>
      </p:sp>
      <p:sp>
        <p:nvSpPr>
          <p:cNvPr id="432" name="Google Shape;432;p62"/>
          <p:cNvSpPr txBox="1"/>
          <p:nvPr/>
        </p:nvSpPr>
        <p:spPr>
          <a:xfrm>
            <a:off x="245790" y="2895600"/>
            <a:ext cx="2915400" cy="692467"/>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100" dirty="0">
                <a:solidFill>
                  <a:schemeClr val="dk1"/>
                </a:solidFill>
                <a:latin typeface="Open Sans"/>
                <a:ea typeface="Open Sans"/>
                <a:cs typeface="Open Sans"/>
                <a:sym typeface="Open Sans"/>
              </a:rPr>
              <a:t>To view the High-fidelity prototype, click the following link:</a:t>
            </a:r>
            <a:r>
              <a:rPr lang="en" sz="1100" dirty="0">
                <a:solidFill>
                  <a:srgbClr val="5F6368"/>
                </a:solidFill>
                <a:latin typeface="Open Sans"/>
                <a:ea typeface="Open Sans"/>
                <a:cs typeface="Open Sans"/>
                <a:sym typeface="Open Sans"/>
              </a:rPr>
              <a:t> </a:t>
            </a:r>
            <a:r>
              <a:rPr lang="en" sz="1100" u="sng" dirty="0">
                <a:solidFill>
                  <a:schemeClr val="hlink"/>
                </a:solidFill>
                <a:latin typeface="Open Sans"/>
                <a:ea typeface="Open Sans"/>
                <a:cs typeface="Open Sans"/>
                <a:sym typeface="Open Sans"/>
                <a:hlinkClick r:id="rId4"/>
              </a:rPr>
              <a:t>High-Fidelity prototype</a:t>
            </a:r>
            <a:endParaRPr sz="1100" dirty="0">
              <a:latin typeface="Open Sans"/>
              <a:ea typeface="Open Sans"/>
              <a:cs typeface="Open Sans"/>
              <a:sym typeface="Open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63"/>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Rectangle 1">
            <a:extLst>
              <a:ext uri="{FF2B5EF4-FFF2-40B4-BE49-F238E27FC236}">
                <a16:creationId xmlns:a16="http://schemas.microsoft.com/office/drawing/2014/main" id="{8ED0A4D3-D38F-7468-D057-8ACA1E0AEA6E}"/>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lvl="0" indent="0">
              <a:lnSpc>
                <a:spcPct val="150000"/>
              </a:lnSpc>
              <a:buClr>
                <a:schemeClr val="dk1"/>
              </a:buClr>
              <a:buSzPts val="1100"/>
              <a:buFont typeface="Arial"/>
              <a:buNone/>
            </a:pPr>
            <a:r>
              <a:rPr lang="en-US" sz="1200" dirty="0">
                <a:solidFill>
                  <a:srgbClr val="5F6368"/>
                </a:solidFill>
                <a:latin typeface="Open Sans"/>
                <a:ea typeface="Open Sans"/>
                <a:cs typeface="Open Sans"/>
                <a:sym typeface="Open Sans"/>
              </a:rPr>
              <a:t>The High-Fidelity prototype connected to the user flow of the app to how the user navigate to the Martial arts website.</a:t>
            </a:r>
          </a:p>
        </p:txBody>
      </p:sp>
      <p:sp>
        <p:nvSpPr>
          <p:cNvPr id="439" name="Google Shape;439;p63"/>
          <p:cNvSpPr txBox="1"/>
          <p:nvPr/>
        </p:nvSpPr>
        <p:spPr>
          <a:xfrm>
            <a:off x="206375" y="524350"/>
            <a:ext cx="3613150" cy="1034099"/>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High-fidelity prototype</a:t>
            </a:r>
            <a:br>
              <a:rPr lang="en" sz="2400" b="1" dirty="0">
                <a:solidFill>
                  <a:srgbClr val="5F6368"/>
                </a:solidFill>
                <a:latin typeface="Open Sans"/>
                <a:ea typeface="Open Sans"/>
                <a:cs typeface="Open Sans"/>
                <a:sym typeface="Open Sans"/>
              </a:rPr>
            </a:br>
            <a:r>
              <a:rPr lang="en" sz="2400" b="1" dirty="0">
                <a:solidFill>
                  <a:srgbClr val="5F6368"/>
                </a:solidFill>
                <a:latin typeface="Open Sans"/>
                <a:ea typeface="Open Sans"/>
                <a:cs typeface="Open Sans"/>
                <a:sym typeface="Open Sans"/>
              </a:rPr>
              <a:t> for Website</a:t>
            </a:r>
            <a:endParaRPr sz="2400" b="1" dirty="0">
              <a:solidFill>
                <a:srgbClr val="5F6368"/>
              </a:solidFill>
              <a:latin typeface="Open Sans"/>
              <a:ea typeface="Open Sans"/>
              <a:cs typeface="Open Sans"/>
              <a:sym typeface="Open Sans"/>
            </a:endParaRPr>
          </a:p>
        </p:txBody>
      </p:sp>
      <p:pic>
        <p:nvPicPr>
          <p:cNvPr id="440" name="Google Shape;440;p63"/>
          <p:cNvPicPr preferRelativeResize="0"/>
          <p:nvPr/>
        </p:nvPicPr>
        <p:blipFill rotWithShape="1">
          <a:blip r:embed="rId3">
            <a:alphaModFix/>
          </a:blip>
          <a:srcRect/>
          <a:stretch/>
        </p:blipFill>
        <p:spPr>
          <a:xfrm>
            <a:off x="3711900" y="1258004"/>
            <a:ext cx="5432101" cy="3097996"/>
          </a:xfrm>
          <a:prstGeom prst="rect">
            <a:avLst/>
          </a:prstGeom>
          <a:noFill/>
          <a:ln>
            <a:noFill/>
          </a:ln>
        </p:spPr>
      </p:pic>
      <p:sp>
        <p:nvSpPr>
          <p:cNvPr id="442" name="Google Shape;442;p63"/>
          <p:cNvSpPr txBox="1"/>
          <p:nvPr/>
        </p:nvSpPr>
        <p:spPr>
          <a:xfrm>
            <a:off x="206375" y="2899700"/>
            <a:ext cx="3036300" cy="692467"/>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100" dirty="0">
                <a:solidFill>
                  <a:schemeClr val="dk1"/>
                </a:solidFill>
                <a:latin typeface="Open Sans"/>
                <a:ea typeface="Open Sans"/>
                <a:cs typeface="Open Sans"/>
                <a:sym typeface="Open Sans"/>
              </a:rPr>
              <a:t>To view the High-fidelity prototype Website, click the following link:</a:t>
            </a:r>
            <a:r>
              <a:rPr lang="en" sz="1100" dirty="0">
                <a:solidFill>
                  <a:srgbClr val="5F6368"/>
                </a:solidFill>
                <a:latin typeface="Open Sans"/>
                <a:ea typeface="Open Sans"/>
                <a:cs typeface="Open Sans"/>
                <a:sym typeface="Open Sans"/>
              </a:rPr>
              <a:t> </a:t>
            </a:r>
            <a:r>
              <a:rPr lang="en" sz="1100" u="sng" dirty="0">
                <a:solidFill>
                  <a:schemeClr val="hlink"/>
                </a:solidFill>
                <a:latin typeface="Open Sans"/>
                <a:ea typeface="Open Sans"/>
                <a:cs typeface="Open Sans"/>
                <a:sym typeface="Open Sans"/>
                <a:hlinkClick r:id="rId4"/>
              </a:rPr>
              <a:t>Website prototype</a:t>
            </a:r>
            <a:endParaRPr sz="1100" dirty="0">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 name="Rectangle 3">
            <a:extLst>
              <a:ext uri="{FF2B5EF4-FFF2-40B4-BE49-F238E27FC236}">
                <a16:creationId xmlns:a16="http://schemas.microsoft.com/office/drawing/2014/main" id="{63815D1D-421A-28C8-E162-9DFCF648C516}"/>
              </a:ext>
            </a:extLst>
          </p:cNvPr>
          <p:cNvSpPr/>
          <p:nvPr/>
        </p:nvSpPr>
        <p:spPr>
          <a:xfrm>
            <a:off x="130380" y="1618977"/>
            <a:ext cx="3146220" cy="2598058"/>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nSpc>
                <a:spcPct val="150000"/>
              </a:lnSpc>
              <a:buClr>
                <a:schemeClr val="dk1"/>
              </a:buClr>
              <a:buSzPts val="1100"/>
            </a:pPr>
            <a:r>
              <a:rPr lang="en-US" sz="1200" dirty="0">
                <a:solidFill>
                  <a:srgbClr val="5F6368"/>
                </a:solidFill>
                <a:latin typeface="Open Sans"/>
                <a:ea typeface="Open Sans"/>
                <a:cs typeface="Open Sans"/>
                <a:sym typeface="Open Sans"/>
              </a:rPr>
              <a:t>The High-Fidelity prototype connected to the user flow of the app to how the user navigate to the Martial arts website.</a:t>
            </a:r>
          </a:p>
        </p:txBody>
      </p:sp>
      <p:sp>
        <p:nvSpPr>
          <p:cNvPr id="447" name="Google Shape;447;p64"/>
          <p:cNvSpPr/>
          <p:nvPr/>
        </p:nvSpPr>
        <p:spPr>
          <a:xfrm>
            <a:off x="3711875" y="0"/>
            <a:ext cx="5432100" cy="5143500"/>
          </a:xfrm>
          <a:prstGeom prst="rect">
            <a:avLst/>
          </a:prstGeom>
          <a:solidFill>
            <a:srgbClr val="1E1E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4"/>
          <p:cNvSpPr txBox="1"/>
          <p:nvPr/>
        </p:nvSpPr>
        <p:spPr>
          <a:xfrm>
            <a:off x="206374" y="524350"/>
            <a:ext cx="3649345" cy="1034099"/>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 sz="2400" b="1" dirty="0">
                <a:solidFill>
                  <a:srgbClr val="5F6368"/>
                </a:solidFill>
                <a:latin typeface="Open Sans"/>
                <a:ea typeface="Open Sans"/>
                <a:cs typeface="Open Sans"/>
                <a:sym typeface="Open Sans"/>
              </a:rPr>
              <a:t>High-fidelity prototype for Website (mobile)</a:t>
            </a:r>
            <a:endParaRPr sz="2400" b="1" dirty="0">
              <a:solidFill>
                <a:srgbClr val="5F6368"/>
              </a:solidFill>
              <a:latin typeface="Open Sans"/>
              <a:ea typeface="Open Sans"/>
              <a:cs typeface="Open Sans"/>
              <a:sym typeface="Open Sans"/>
            </a:endParaRPr>
          </a:p>
        </p:txBody>
      </p:sp>
      <p:sp>
        <p:nvSpPr>
          <p:cNvPr id="450" name="Google Shape;450;p64"/>
          <p:cNvSpPr txBox="1"/>
          <p:nvPr/>
        </p:nvSpPr>
        <p:spPr>
          <a:xfrm>
            <a:off x="206375" y="2899700"/>
            <a:ext cx="3036300" cy="946383"/>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100" dirty="0">
                <a:solidFill>
                  <a:schemeClr val="dk1"/>
                </a:solidFill>
                <a:latin typeface="Open Sans"/>
                <a:ea typeface="Open Sans"/>
                <a:cs typeface="Open Sans"/>
                <a:sym typeface="Open Sans"/>
              </a:rPr>
              <a:t>For the Mobile High-fidelity prototype Website, click the following link:</a:t>
            </a:r>
            <a:br>
              <a:rPr lang="en" sz="1100" dirty="0">
                <a:solidFill>
                  <a:schemeClr val="dk1"/>
                </a:solidFill>
                <a:latin typeface="Open Sans"/>
                <a:ea typeface="Open Sans"/>
                <a:cs typeface="Open Sans"/>
                <a:sym typeface="Open Sans"/>
              </a:rPr>
            </a:br>
            <a:r>
              <a:rPr lang="en" sz="1100" u="sng" dirty="0">
                <a:solidFill>
                  <a:schemeClr val="hlink"/>
                </a:solidFill>
                <a:latin typeface="Open Sans"/>
                <a:ea typeface="Open Sans"/>
                <a:cs typeface="Open Sans"/>
                <a:sym typeface="Open Sans"/>
                <a:hlinkClick r:id="rId3"/>
              </a:rPr>
              <a:t>For Mobile Website prototype</a:t>
            </a:r>
            <a:endParaRPr sz="1100" dirty="0">
              <a:latin typeface="Open Sans"/>
              <a:ea typeface="Open Sans"/>
              <a:cs typeface="Open Sans"/>
              <a:sym typeface="Open Sans"/>
            </a:endParaRPr>
          </a:p>
        </p:txBody>
      </p:sp>
      <p:pic>
        <p:nvPicPr>
          <p:cNvPr id="451" name="Google Shape;451;p64"/>
          <p:cNvPicPr preferRelativeResize="0"/>
          <p:nvPr/>
        </p:nvPicPr>
        <p:blipFill rotWithShape="1">
          <a:blip r:embed="rId4">
            <a:alphaModFix/>
          </a:blip>
          <a:srcRect/>
          <a:stretch/>
        </p:blipFill>
        <p:spPr>
          <a:xfrm>
            <a:off x="4165025" y="0"/>
            <a:ext cx="4809106" cy="5002726"/>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65"/>
          <p:cNvSpPr txBox="1"/>
          <p:nvPr/>
        </p:nvSpPr>
        <p:spPr>
          <a:xfrm>
            <a:off x="206375" y="524350"/>
            <a:ext cx="70008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a:solidFill>
                  <a:srgbClr val="5F6368"/>
                </a:solidFill>
                <a:latin typeface="Open Sans"/>
                <a:ea typeface="Open Sans"/>
                <a:cs typeface="Open Sans"/>
                <a:sym typeface="Open Sans"/>
              </a:rPr>
              <a:t>Accessibility considerations</a:t>
            </a:r>
            <a:endParaRPr sz="2400" b="1">
              <a:solidFill>
                <a:srgbClr val="5F6368"/>
              </a:solidFill>
              <a:latin typeface="Open Sans"/>
              <a:ea typeface="Open Sans"/>
              <a:cs typeface="Open Sans"/>
              <a:sym typeface="Open Sans"/>
            </a:endParaRPr>
          </a:p>
        </p:txBody>
      </p:sp>
      <p:sp>
        <p:nvSpPr>
          <p:cNvPr id="457" name="Google Shape;457;p65"/>
          <p:cNvSpPr/>
          <p:nvPr/>
        </p:nvSpPr>
        <p:spPr>
          <a:xfrm>
            <a:off x="517675" y="1472325"/>
            <a:ext cx="2436300" cy="31743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5"/>
          <p:cNvSpPr txBox="1"/>
          <p:nvPr/>
        </p:nvSpPr>
        <p:spPr>
          <a:xfrm>
            <a:off x="711325" y="1917800"/>
            <a:ext cx="2049000" cy="154731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dirty="0">
                <a:solidFill>
                  <a:srgbClr val="5F6368"/>
                </a:solidFill>
                <a:latin typeface="Open Sans"/>
                <a:ea typeface="Open Sans"/>
                <a:cs typeface="Open Sans"/>
                <a:sym typeface="Open Sans"/>
              </a:rPr>
              <a:t>One of the considerations added were adding a transcript, and closed captioning for users to have for the video demonstrations and tutorials.</a:t>
            </a:r>
            <a:endParaRPr sz="1100" dirty="0"/>
          </a:p>
        </p:txBody>
      </p:sp>
      <p:sp>
        <p:nvSpPr>
          <p:cNvPr id="459" name="Google Shape;459;p65"/>
          <p:cNvSpPr/>
          <p:nvPr/>
        </p:nvSpPr>
        <p:spPr>
          <a:xfrm>
            <a:off x="3175275" y="1472325"/>
            <a:ext cx="2436300" cy="31743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5"/>
          <p:cNvSpPr txBox="1"/>
          <p:nvPr/>
        </p:nvSpPr>
        <p:spPr>
          <a:xfrm>
            <a:off x="3368925" y="1917800"/>
            <a:ext cx="2049000" cy="1547316"/>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rgbClr val="5F6368"/>
                </a:solidFill>
                <a:latin typeface="Open Sans"/>
                <a:ea typeface="Open Sans"/>
                <a:cs typeface="Open Sans"/>
                <a:sym typeface="Open Sans"/>
              </a:rPr>
              <a:t>Implementing assistive technology like screen readers is another feature for the menu option. Using simple icons was chosen should the user have a visual disability</a:t>
            </a:r>
            <a:endParaRPr sz="1100"/>
          </a:p>
        </p:txBody>
      </p:sp>
      <p:sp>
        <p:nvSpPr>
          <p:cNvPr id="461" name="Google Shape;461;p65"/>
          <p:cNvSpPr/>
          <p:nvPr/>
        </p:nvSpPr>
        <p:spPr>
          <a:xfrm>
            <a:off x="5832875" y="1472325"/>
            <a:ext cx="2436300" cy="31743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5"/>
          <p:cNvSpPr txBox="1"/>
          <p:nvPr/>
        </p:nvSpPr>
        <p:spPr>
          <a:xfrm>
            <a:off x="6026525" y="1917800"/>
            <a:ext cx="2049000" cy="1352648"/>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rgbClr val="5F6368"/>
                </a:solidFill>
                <a:latin typeface="Open Sans"/>
                <a:ea typeface="Open Sans"/>
                <a:cs typeface="Open Sans"/>
                <a:sym typeface="Open Sans"/>
              </a:rPr>
              <a:t>Adding speech to text is another consideration for the search option to provide another way to quickly look for a video lesson, or resource.</a:t>
            </a:r>
            <a:endParaRPr sz="1100"/>
          </a:p>
        </p:txBody>
      </p:sp>
      <p:sp>
        <p:nvSpPr>
          <p:cNvPr id="463" name="Google Shape;463;p65"/>
          <p:cNvSpPr/>
          <p:nvPr/>
        </p:nvSpPr>
        <p:spPr>
          <a:xfrm>
            <a:off x="1479175" y="1233971"/>
            <a:ext cx="513300" cy="513300"/>
          </a:xfrm>
          <a:prstGeom prst="ellipse">
            <a:avLst/>
          </a:prstGeom>
          <a:solidFill>
            <a:srgbClr val="34A85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1</a:t>
            </a:r>
            <a:endParaRPr sz="2200">
              <a:solidFill>
                <a:srgbClr val="FFFFFF"/>
              </a:solidFill>
              <a:latin typeface="Google Sans Medium"/>
              <a:ea typeface="Google Sans Medium"/>
              <a:cs typeface="Google Sans Medium"/>
              <a:sym typeface="Google Sans Medium"/>
            </a:endParaRPr>
          </a:p>
        </p:txBody>
      </p:sp>
      <p:sp>
        <p:nvSpPr>
          <p:cNvPr id="464" name="Google Shape;464;p65"/>
          <p:cNvSpPr/>
          <p:nvPr/>
        </p:nvSpPr>
        <p:spPr>
          <a:xfrm>
            <a:off x="4136775" y="1233971"/>
            <a:ext cx="513300" cy="513300"/>
          </a:xfrm>
          <a:prstGeom prst="ellipse">
            <a:avLst/>
          </a:prstGeom>
          <a:solidFill>
            <a:srgbClr val="34A85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2</a:t>
            </a:r>
            <a:endParaRPr sz="2200">
              <a:solidFill>
                <a:srgbClr val="FFFFFF"/>
              </a:solidFill>
              <a:latin typeface="Google Sans Medium"/>
              <a:ea typeface="Google Sans Medium"/>
              <a:cs typeface="Google Sans Medium"/>
              <a:sym typeface="Google Sans Medium"/>
            </a:endParaRPr>
          </a:p>
        </p:txBody>
      </p:sp>
      <p:sp>
        <p:nvSpPr>
          <p:cNvPr id="465" name="Google Shape;465;p65"/>
          <p:cNvSpPr/>
          <p:nvPr/>
        </p:nvSpPr>
        <p:spPr>
          <a:xfrm>
            <a:off x="6794375" y="1233971"/>
            <a:ext cx="513300" cy="513300"/>
          </a:xfrm>
          <a:prstGeom prst="ellipse">
            <a:avLst/>
          </a:prstGeom>
          <a:solidFill>
            <a:srgbClr val="34A853"/>
          </a:solidFill>
          <a:ln>
            <a:noFill/>
          </a:ln>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3</a:t>
            </a:r>
            <a:endParaRPr sz="2200">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F6368"/>
        </a:solidFill>
        <a:effectLst/>
      </p:bgPr>
    </p:bg>
    <p:spTree>
      <p:nvGrpSpPr>
        <p:cNvPr id="1" name="Shape 469"/>
        <p:cNvGrpSpPr/>
        <p:nvPr/>
      </p:nvGrpSpPr>
      <p:grpSpPr>
        <a:xfrm>
          <a:off x="0" y="0"/>
          <a:ext cx="0" cy="0"/>
          <a:chOff x="0" y="0"/>
          <a:chExt cx="0" cy="0"/>
        </a:xfrm>
      </p:grpSpPr>
      <p:pic>
        <p:nvPicPr>
          <p:cNvPr id="6" name="Graphic 5" descr="Chevron arrows outline">
            <a:extLst>
              <a:ext uri="{FF2B5EF4-FFF2-40B4-BE49-F238E27FC236}">
                <a16:creationId xmlns:a16="http://schemas.microsoft.com/office/drawing/2014/main" id="{3D2D1693-EE09-6AA6-E2DF-DAC0115B887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5" y="190501"/>
            <a:ext cx="3922776" cy="3922776"/>
          </a:xfrm>
          <a:prstGeom prst="rect">
            <a:avLst/>
          </a:prstGeom>
        </p:spPr>
      </p:pic>
      <p:sp>
        <p:nvSpPr>
          <p:cNvPr id="470" name="Google Shape;470;p66"/>
          <p:cNvSpPr txBox="1"/>
          <p:nvPr/>
        </p:nvSpPr>
        <p:spPr>
          <a:xfrm>
            <a:off x="3721275" y="2210100"/>
            <a:ext cx="2275500" cy="7233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Takeaways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Next steps</a:t>
            </a:r>
            <a:endParaRPr>
              <a:solidFill>
                <a:srgbClr val="FFFFFF"/>
              </a:solidFill>
              <a:latin typeface="Open Sans"/>
              <a:ea typeface="Open Sans"/>
              <a:cs typeface="Open Sans"/>
              <a:sym typeface="Open Sans"/>
            </a:endParaRPr>
          </a:p>
        </p:txBody>
      </p:sp>
      <p:sp>
        <p:nvSpPr>
          <p:cNvPr id="471" name="Google Shape;471;p66"/>
          <p:cNvSpPr txBox="1"/>
          <p:nvPr/>
        </p:nvSpPr>
        <p:spPr>
          <a:xfrm>
            <a:off x="-1" y="2294700"/>
            <a:ext cx="3235525" cy="609367"/>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Going forward</a:t>
            </a:r>
            <a:endParaRPr sz="2400" b="1" dirty="0">
              <a:solidFill>
                <a:srgbClr val="FFFFFF"/>
              </a:solidFill>
              <a:latin typeface="Open Sans"/>
              <a:ea typeface="Open Sans"/>
              <a:cs typeface="Open Sans"/>
              <a:sym typeface="Open Sans"/>
            </a:endParaRPr>
          </a:p>
        </p:txBody>
      </p:sp>
      <p:cxnSp>
        <p:nvCxnSpPr>
          <p:cNvPr id="472" name="Google Shape;472;p66"/>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pic>
        <p:nvPicPr>
          <p:cNvPr id="4" name="Google Shape;52;p12">
            <a:extLst>
              <a:ext uri="{FF2B5EF4-FFF2-40B4-BE49-F238E27FC236}">
                <a16:creationId xmlns:a16="http://schemas.microsoft.com/office/drawing/2014/main" id="{3D92DBB1-448E-02D3-AA41-E89DBA0A4ED3}"/>
              </a:ext>
            </a:extLst>
          </p:cNvPr>
          <p:cNvPicPr preferRelativeResize="0"/>
          <p:nvPr/>
        </p:nvPicPr>
        <p:blipFill>
          <a:blip r:embed="rId5">
            <a:alphaModFix/>
            <a:biLevel thresh="25000"/>
          </a:blip>
          <a:stretch>
            <a:fillRect/>
          </a:stretch>
        </p:blipFill>
        <p:spPr>
          <a:xfrm>
            <a:off x="191422" y="4815977"/>
            <a:ext cx="540098" cy="18199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67"/>
          <p:cNvSpPr txBox="1"/>
          <p:nvPr/>
        </p:nvSpPr>
        <p:spPr>
          <a:xfrm>
            <a:off x="206375" y="524338"/>
            <a:ext cx="4931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Takeaways</a:t>
            </a:r>
            <a:endParaRPr sz="2400" b="1" dirty="0">
              <a:solidFill>
                <a:srgbClr val="5F6368"/>
              </a:solidFill>
              <a:latin typeface="Open Sans"/>
              <a:ea typeface="Open Sans"/>
              <a:cs typeface="Open Sans"/>
              <a:sym typeface="Open Sans"/>
            </a:endParaRPr>
          </a:p>
        </p:txBody>
      </p:sp>
      <p:sp>
        <p:nvSpPr>
          <p:cNvPr id="480" name="Google Shape;480;p67"/>
          <p:cNvSpPr txBox="1"/>
          <p:nvPr/>
        </p:nvSpPr>
        <p:spPr>
          <a:xfrm>
            <a:off x="2852738" y="3587186"/>
            <a:ext cx="6176962" cy="1246465"/>
          </a:xfrm>
          <a:prstGeom prst="rect">
            <a:avLst/>
          </a:prstGeom>
          <a:noFill/>
          <a:ln>
            <a:noFill/>
          </a:ln>
        </p:spPr>
        <p:txBody>
          <a:bodyPr spcFirstLastPara="1" wrap="square" lIns="0" tIns="91425" rIns="91425" bIns="91425" anchor="t" anchorCtr="0">
            <a:spAutoFit/>
          </a:bodyPr>
          <a:lstStyle/>
          <a:p>
            <a:pPr marL="0" lvl="0" indent="0">
              <a:lnSpc>
                <a:spcPct val="115000"/>
              </a:lnSpc>
              <a:buFont typeface="Arial"/>
              <a:buNone/>
            </a:pPr>
            <a:r>
              <a:rPr lang="en" sz="1200" dirty="0">
                <a:solidFill>
                  <a:srgbClr val="5F6368"/>
                </a:solidFill>
                <a:latin typeface="Open Sans" panose="020B0606030504020204" pitchFamily="34" charset="0"/>
                <a:sym typeface="Open Sans"/>
              </a:rPr>
              <a:t>Throughout this project I have learned how important research is when creating user experience. I gained a better understanding that the user must come first, then the design. Not the other way around. The persona portion was good to learn as it helps you to put yourself in the user’s shoes. Their feedback plays a critical role on what steps to take when iterating designs to create the best UX experience possible.</a:t>
            </a:r>
            <a:endParaRPr sz="1200" dirty="0">
              <a:solidFill>
                <a:srgbClr val="5F6368"/>
              </a:solidFill>
              <a:latin typeface="Open Sans" panose="020B0606030504020204" pitchFamily="34" charset="0"/>
              <a:sym typeface="Open Sans"/>
            </a:endParaRPr>
          </a:p>
        </p:txBody>
      </p:sp>
      <p:grpSp>
        <p:nvGrpSpPr>
          <p:cNvPr id="3" name="Group 2">
            <a:extLst>
              <a:ext uri="{FF2B5EF4-FFF2-40B4-BE49-F238E27FC236}">
                <a16:creationId xmlns:a16="http://schemas.microsoft.com/office/drawing/2014/main" id="{58CB9629-EF5E-CB88-6025-C1B1D32F59CF}"/>
              </a:ext>
            </a:extLst>
          </p:cNvPr>
          <p:cNvGrpSpPr/>
          <p:nvPr/>
        </p:nvGrpSpPr>
        <p:grpSpPr>
          <a:xfrm>
            <a:off x="6559400" y="1719985"/>
            <a:ext cx="1149500" cy="1149500"/>
            <a:chOff x="539600" y="1534000"/>
            <a:chExt cx="513300" cy="513300"/>
          </a:xfrm>
        </p:grpSpPr>
        <p:sp>
          <p:nvSpPr>
            <p:cNvPr id="479" name="Google Shape;479;p67"/>
            <p:cNvSpPr/>
            <p:nvPr/>
          </p:nvSpPr>
          <p:spPr>
            <a:xfrm>
              <a:off x="539600" y="1534000"/>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7"/>
            <p:cNvSpPr/>
            <p:nvPr/>
          </p:nvSpPr>
          <p:spPr>
            <a:xfrm>
              <a:off x="679050" y="1660250"/>
              <a:ext cx="234394" cy="260801"/>
            </a:xfrm>
            <a:custGeom>
              <a:avLst/>
              <a:gdLst/>
              <a:ahLst/>
              <a:cxnLst/>
              <a:rect l="l" t="t" r="r" b="b"/>
              <a:pathLst>
                <a:path w="941" h="1045" extrusionOk="0">
                  <a:moveTo>
                    <a:pt x="833" y="105"/>
                  </a:moveTo>
                  <a:lnTo>
                    <a:pt x="616" y="105"/>
                  </a:lnTo>
                  <a:cubicBezTo>
                    <a:pt x="593" y="45"/>
                    <a:pt x="536" y="0"/>
                    <a:pt x="469" y="0"/>
                  </a:cubicBezTo>
                  <a:cubicBezTo>
                    <a:pt x="401" y="0"/>
                    <a:pt x="345" y="45"/>
                    <a:pt x="322" y="105"/>
                  </a:cubicBezTo>
                  <a:lnTo>
                    <a:pt x="105" y="105"/>
                  </a:lnTo>
                  <a:cubicBezTo>
                    <a:pt x="48" y="105"/>
                    <a:pt x="0" y="153"/>
                    <a:pt x="0" y="209"/>
                  </a:cubicBezTo>
                  <a:lnTo>
                    <a:pt x="0" y="940"/>
                  </a:lnTo>
                  <a:cubicBezTo>
                    <a:pt x="0" y="997"/>
                    <a:pt x="48" y="1044"/>
                    <a:pt x="105" y="1044"/>
                  </a:cubicBezTo>
                  <a:lnTo>
                    <a:pt x="836" y="1044"/>
                  </a:lnTo>
                  <a:cubicBezTo>
                    <a:pt x="892" y="1044"/>
                    <a:pt x="940" y="997"/>
                    <a:pt x="940" y="940"/>
                  </a:cubicBezTo>
                  <a:lnTo>
                    <a:pt x="940" y="209"/>
                  </a:lnTo>
                  <a:cubicBezTo>
                    <a:pt x="937" y="153"/>
                    <a:pt x="889" y="105"/>
                    <a:pt x="833" y="105"/>
                  </a:cubicBezTo>
                  <a:close/>
                  <a:moveTo>
                    <a:pt x="466" y="105"/>
                  </a:moveTo>
                  <a:cubicBezTo>
                    <a:pt x="494" y="105"/>
                    <a:pt x="520" y="127"/>
                    <a:pt x="520" y="158"/>
                  </a:cubicBezTo>
                  <a:cubicBezTo>
                    <a:pt x="520" y="187"/>
                    <a:pt x="497" y="212"/>
                    <a:pt x="466" y="212"/>
                  </a:cubicBezTo>
                  <a:cubicBezTo>
                    <a:pt x="435" y="212"/>
                    <a:pt x="412" y="189"/>
                    <a:pt x="412" y="158"/>
                  </a:cubicBezTo>
                  <a:cubicBezTo>
                    <a:pt x="415" y="127"/>
                    <a:pt x="438" y="105"/>
                    <a:pt x="466" y="105"/>
                  </a:cubicBezTo>
                  <a:close/>
                  <a:moveTo>
                    <a:pt x="362" y="836"/>
                  </a:moveTo>
                  <a:lnTo>
                    <a:pt x="153" y="627"/>
                  </a:lnTo>
                  <a:lnTo>
                    <a:pt x="226" y="553"/>
                  </a:lnTo>
                  <a:lnTo>
                    <a:pt x="362" y="689"/>
                  </a:lnTo>
                  <a:lnTo>
                    <a:pt x="706" y="345"/>
                  </a:lnTo>
                  <a:lnTo>
                    <a:pt x="779" y="418"/>
                  </a:lnTo>
                  <a:lnTo>
                    <a:pt x="362" y="836"/>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2" name="Group 1">
            <a:extLst>
              <a:ext uri="{FF2B5EF4-FFF2-40B4-BE49-F238E27FC236}">
                <a16:creationId xmlns:a16="http://schemas.microsoft.com/office/drawing/2014/main" id="{178095FF-8490-7BFF-51DD-3B12BF5DDFE3}"/>
              </a:ext>
            </a:extLst>
          </p:cNvPr>
          <p:cNvGrpSpPr/>
          <p:nvPr/>
        </p:nvGrpSpPr>
        <p:grpSpPr>
          <a:xfrm>
            <a:off x="986216" y="3413899"/>
            <a:ext cx="1152144" cy="1152144"/>
            <a:chOff x="4495800" y="1534000"/>
            <a:chExt cx="513300" cy="513300"/>
          </a:xfrm>
        </p:grpSpPr>
        <p:sp>
          <p:nvSpPr>
            <p:cNvPr id="481" name="Google Shape;481;p67"/>
            <p:cNvSpPr/>
            <p:nvPr/>
          </p:nvSpPr>
          <p:spPr>
            <a:xfrm>
              <a:off x="4495800" y="1534000"/>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3" name="Google Shape;483;p67"/>
            <p:cNvGrpSpPr/>
            <p:nvPr/>
          </p:nvGrpSpPr>
          <p:grpSpPr>
            <a:xfrm>
              <a:off x="4605678" y="1676963"/>
              <a:ext cx="293543" cy="227362"/>
              <a:chOff x="420350" y="238125"/>
              <a:chExt cx="6779275" cy="5238750"/>
            </a:xfrm>
          </p:grpSpPr>
          <p:sp>
            <p:nvSpPr>
              <p:cNvPr id="484" name="Google Shape;484;p67"/>
              <p:cNvSpPr/>
              <p:nvPr/>
            </p:nvSpPr>
            <p:spPr>
              <a:xfrm>
                <a:off x="420350" y="238125"/>
                <a:ext cx="6779275" cy="5238750"/>
              </a:xfrm>
              <a:custGeom>
                <a:avLst/>
                <a:gdLst/>
                <a:ahLst/>
                <a:cxnLst/>
                <a:rect l="l" t="t" r="r" b="b"/>
                <a:pathLst>
                  <a:path w="271171" h="209550" extrusionOk="0">
                    <a:moveTo>
                      <a:pt x="203423" y="24684"/>
                    </a:moveTo>
                    <a:lnTo>
                      <a:pt x="208928" y="24773"/>
                    </a:lnTo>
                    <a:lnTo>
                      <a:pt x="214433" y="25039"/>
                    </a:lnTo>
                    <a:lnTo>
                      <a:pt x="219938" y="25483"/>
                    </a:lnTo>
                    <a:lnTo>
                      <a:pt x="225443" y="26105"/>
                    </a:lnTo>
                    <a:lnTo>
                      <a:pt x="228107" y="26549"/>
                    </a:lnTo>
                    <a:lnTo>
                      <a:pt x="230859" y="26993"/>
                    </a:lnTo>
                    <a:lnTo>
                      <a:pt x="233523" y="27437"/>
                    </a:lnTo>
                    <a:lnTo>
                      <a:pt x="236187" y="28058"/>
                    </a:lnTo>
                    <a:lnTo>
                      <a:pt x="238762" y="28680"/>
                    </a:lnTo>
                    <a:lnTo>
                      <a:pt x="241426" y="29301"/>
                    </a:lnTo>
                    <a:lnTo>
                      <a:pt x="244001" y="30012"/>
                    </a:lnTo>
                    <a:lnTo>
                      <a:pt x="246576" y="30811"/>
                    </a:lnTo>
                    <a:lnTo>
                      <a:pt x="246576" y="172612"/>
                    </a:lnTo>
                    <a:lnTo>
                      <a:pt x="244001" y="171813"/>
                    </a:lnTo>
                    <a:lnTo>
                      <a:pt x="241426" y="171103"/>
                    </a:lnTo>
                    <a:lnTo>
                      <a:pt x="238762" y="170393"/>
                    </a:lnTo>
                    <a:lnTo>
                      <a:pt x="236187" y="169771"/>
                    </a:lnTo>
                    <a:lnTo>
                      <a:pt x="233523" y="169238"/>
                    </a:lnTo>
                    <a:lnTo>
                      <a:pt x="230859" y="168706"/>
                    </a:lnTo>
                    <a:lnTo>
                      <a:pt x="228107" y="168262"/>
                    </a:lnTo>
                    <a:lnTo>
                      <a:pt x="225443" y="167906"/>
                    </a:lnTo>
                    <a:lnTo>
                      <a:pt x="219938" y="167196"/>
                    </a:lnTo>
                    <a:lnTo>
                      <a:pt x="214433" y="166752"/>
                    </a:lnTo>
                    <a:lnTo>
                      <a:pt x="208928" y="166486"/>
                    </a:lnTo>
                    <a:lnTo>
                      <a:pt x="203423" y="166397"/>
                    </a:lnTo>
                    <a:lnTo>
                      <a:pt x="199338" y="166486"/>
                    </a:lnTo>
                    <a:lnTo>
                      <a:pt x="195165" y="166752"/>
                    </a:lnTo>
                    <a:lnTo>
                      <a:pt x="190814" y="167196"/>
                    </a:lnTo>
                    <a:lnTo>
                      <a:pt x="186286" y="167818"/>
                    </a:lnTo>
                    <a:lnTo>
                      <a:pt x="181757" y="168617"/>
                    </a:lnTo>
                    <a:lnTo>
                      <a:pt x="177140" y="169505"/>
                    </a:lnTo>
                    <a:lnTo>
                      <a:pt x="172523" y="170570"/>
                    </a:lnTo>
                    <a:lnTo>
                      <a:pt x="167906" y="171724"/>
                    </a:lnTo>
                    <a:lnTo>
                      <a:pt x="163289" y="173056"/>
                    </a:lnTo>
                    <a:lnTo>
                      <a:pt x="158849" y="174477"/>
                    </a:lnTo>
                    <a:lnTo>
                      <a:pt x="154498" y="175986"/>
                    </a:lnTo>
                    <a:lnTo>
                      <a:pt x="150236" y="177585"/>
                    </a:lnTo>
                    <a:lnTo>
                      <a:pt x="146241" y="179272"/>
                    </a:lnTo>
                    <a:lnTo>
                      <a:pt x="142422" y="181136"/>
                    </a:lnTo>
                    <a:lnTo>
                      <a:pt x="138871" y="183001"/>
                    </a:lnTo>
                    <a:lnTo>
                      <a:pt x="135586" y="184866"/>
                    </a:lnTo>
                    <a:lnTo>
                      <a:pt x="135586" y="43153"/>
                    </a:lnTo>
                    <a:lnTo>
                      <a:pt x="138871" y="41200"/>
                    </a:lnTo>
                    <a:lnTo>
                      <a:pt x="142422" y="39335"/>
                    </a:lnTo>
                    <a:lnTo>
                      <a:pt x="146241" y="37559"/>
                    </a:lnTo>
                    <a:lnTo>
                      <a:pt x="150236" y="35783"/>
                    </a:lnTo>
                    <a:lnTo>
                      <a:pt x="154498" y="34185"/>
                    </a:lnTo>
                    <a:lnTo>
                      <a:pt x="158849" y="32676"/>
                    </a:lnTo>
                    <a:lnTo>
                      <a:pt x="163289" y="31255"/>
                    </a:lnTo>
                    <a:lnTo>
                      <a:pt x="167906" y="29923"/>
                    </a:lnTo>
                    <a:lnTo>
                      <a:pt x="172523" y="28769"/>
                    </a:lnTo>
                    <a:lnTo>
                      <a:pt x="177140" y="27703"/>
                    </a:lnTo>
                    <a:lnTo>
                      <a:pt x="181757" y="26815"/>
                    </a:lnTo>
                    <a:lnTo>
                      <a:pt x="186286" y="26016"/>
                    </a:lnTo>
                    <a:lnTo>
                      <a:pt x="190814" y="25483"/>
                    </a:lnTo>
                    <a:lnTo>
                      <a:pt x="195165" y="25039"/>
                    </a:lnTo>
                    <a:lnTo>
                      <a:pt x="199338" y="24773"/>
                    </a:lnTo>
                    <a:lnTo>
                      <a:pt x="203423" y="24684"/>
                    </a:lnTo>
                    <a:close/>
                    <a:moveTo>
                      <a:pt x="67748" y="0"/>
                    </a:moveTo>
                    <a:lnTo>
                      <a:pt x="63220" y="89"/>
                    </a:lnTo>
                    <a:lnTo>
                      <a:pt x="58692" y="266"/>
                    </a:lnTo>
                    <a:lnTo>
                      <a:pt x="54163" y="533"/>
                    </a:lnTo>
                    <a:lnTo>
                      <a:pt x="49546" y="977"/>
                    </a:lnTo>
                    <a:lnTo>
                      <a:pt x="45018" y="1509"/>
                    </a:lnTo>
                    <a:lnTo>
                      <a:pt x="40489" y="2220"/>
                    </a:lnTo>
                    <a:lnTo>
                      <a:pt x="35961" y="3108"/>
                    </a:lnTo>
                    <a:lnTo>
                      <a:pt x="31610" y="4173"/>
                    </a:lnTo>
                    <a:lnTo>
                      <a:pt x="27259" y="5328"/>
                    </a:lnTo>
                    <a:lnTo>
                      <a:pt x="22908" y="6659"/>
                    </a:lnTo>
                    <a:lnTo>
                      <a:pt x="18824" y="8169"/>
                    </a:lnTo>
                    <a:lnTo>
                      <a:pt x="16782" y="8968"/>
                    </a:lnTo>
                    <a:lnTo>
                      <a:pt x="14739" y="9856"/>
                    </a:lnTo>
                    <a:lnTo>
                      <a:pt x="12786" y="10744"/>
                    </a:lnTo>
                    <a:lnTo>
                      <a:pt x="10833" y="11721"/>
                    </a:lnTo>
                    <a:lnTo>
                      <a:pt x="8879" y="12697"/>
                    </a:lnTo>
                    <a:lnTo>
                      <a:pt x="7015" y="13763"/>
                    </a:lnTo>
                    <a:lnTo>
                      <a:pt x="5239" y="14917"/>
                    </a:lnTo>
                    <a:lnTo>
                      <a:pt x="3463" y="16071"/>
                    </a:lnTo>
                    <a:lnTo>
                      <a:pt x="1687" y="17226"/>
                    </a:lnTo>
                    <a:lnTo>
                      <a:pt x="0" y="18469"/>
                    </a:lnTo>
                    <a:lnTo>
                      <a:pt x="0" y="199073"/>
                    </a:lnTo>
                    <a:lnTo>
                      <a:pt x="0" y="199694"/>
                    </a:lnTo>
                    <a:lnTo>
                      <a:pt x="89" y="200227"/>
                    </a:lnTo>
                    <a:lnTo>
                      <a:pt x="266" y="200760"/>
                    </a:lnTo>
                    <a:lnTo>
                      <a:pt x="533" y="201381"/>
                    </a:lnTo>
                    <a:lnTo>
                      <a:pt x="799" y="201914"/>
                    </a:lnTo>
                    <a:lnTo>
                      <a:pt x="1154" y="202358"/>
                    </a:lnTo>
                    <a:lnTo>
                      <a:pt x="1865" y="203335"/>
                    </a:lnTo>
                    <a:lnTo>
                      <a:pt x="2841" y="204134"/>
                    </a:lnTo>
                    <a:lnTo>
                      <a:pt x="3374" y="204400"/>
                    </a:lnTo>
                    <a:lnTo>
                      <a:pt x="3907" y="204755"/>
                    </a:lnTo>
                    <a:lnTo>
                      <a:pt x="4440" y="204933"/>
                    </a:lnTo>
                    <a:lnTo>
                      <a:pt x="4972" y="205110"/>
                    </a:lnTo>
                    <a:lnTo>
                      <a:pt x="5594" y="205199"/>
                    </a:lnTo>
                    <a:lnTo>
                      <a:pt x="6127" y="205288"/>
                    </a:lnTo>
                    <a:lnTo>
                      <a:pt x="6571" y="205199"/>
                    </a:lnTo>
                    <a:lnTo>
                      <a:pt x="7015" y="205110"/>
                    </a:lnTo>
                    <a:lnTo>
                      <a:pt x="7725" y="204933"/>
                    </a:lnTo>
                    <a:lnTo>
                      <a:pt x="8435" y="204755"/>
                    </a:lnTo>
                    <a:lnTo>
                      <a:pt x="8790" y="204666"/>
                    </a:lnTo>
                    <a:lnTo>
                      <a:pt x="9234" y="204666"/>
                    </a:lnTo>
                    <a:lnTo>
                      <a:pt x="12431" y="203157"/>
                    </a:lnTo>
                    <a:lnTo>
                      <a:pt x="15805" y="201736"/>
                    </a:lnTo>
                    <a:lnTo>
                      <a:pt x="19268" y="200404"/>
                    </a:lnTo>
                    <a:lnTo>
                      <a:pt x="22908" y="199161"/>
                    </a:lnTo>
                    <a:lnTo>
                      <a:pt x="26549" y="197918"/>
                    </a:lnTo>
                    <a:lnTo>
                      <a:pt x="30367" y="196853"/>
                    </a:lnTo>
                    <a:lnTo>
                      <a:pt x="34185" y="195787"/>
                    </a:lnTo>
                    <a:lnTo>
                      <a:pt x="38003" y="194810"/>
                    </a:lnTo>
                    <a:lnTo>
                      <a:pt x="41910" y="194011"/>
                    </a:lnTo>
                    <a:lnTo>
                      <a:pt x="45817" y="193212"/>
                    </a:lnTo>
                    <a:lnTo>
                      <a:pt x="49635" y="192591"/>
                    </a:lnTo>
                    <a:lnTo>
                      <a:pt x="53453" y="192058"/>
                    </a:lnTo>
                    <a:lnTo>
                      <a:pt x="57182" y="191614"/>
                    </a:lnTo>
                    <a:lnTo>
                      <a:pt x="60823" y="191348"/>
                    </a:lnTo>
                    <a:lnTo>
                      <a:pt x="64374" y="191170"/>
                    </a:lnTo>
                    <a:lnTo>
                      <a:pt x="67748" y="191081"/>
                    </a:lnTo>
                    <a:lnTo>
                      <a:pt x="72277" y="191170"/>
                    </a:lnTo>
                    <a:lnTo>
                      <a:pt x="76894" y="191348"/>
                    </a:lnTo>
                    <a:lnTo>
                      <a:pt x="81422" y="191614"/>
                    </a:lnTo>
                    <a:lnTo>
                      <a:pt x="86040" y="192058"/>
                    </a:lnTo>
                    <a:lnTo>
                      <a:pt x="90568" y="192591"/>
                    </a:lnTo>
                    <a:lnTo>
                      <a:pt x="95096" y="193390"/>
                    </a:lnTo>
                    <a:lnTo>
                      <a:pt x="99536" y="194189"/>
                    </a:lnTo>
                    <a:lnTo>
                      <a:pt x="103976" y="195254"/>
                    </a:lnTo>
                    <a:lnTo>
                      <a:pt x="108326" y="196409"/>
                    </a:lnTo>
                    <a:lnTo>
                      <a:pt x="112588" y="197741"/>
                    </a:lnTo>
                    <a:lnTo>
                      <a:pt x="116762" y="199250"/>
                    </a:lnTo>
                    <a:lnTo>
                      <a:pt x="118804" y="200049"/>
                    </a:lnTo>
                    <a:lnTo>
                      <a:pt x="120846" y="200937"/>
                    </a:lnTo>
                    <a:lnTo>
                      <a:pt x="122799" y="201825"/>
                    </a:lnTo>
                    <a:lnTo>
                      <a:pt x="124753" y="202802"/>
                    </a:lnTo>
                    <a:lnTo>
                      <a:pt x="126618" y="203867"/>
                    </a:lnTo>
                    <a:lnTo>
                      <a:pt x="128482" y="204844"/>
                    </a:lnTo>
                    <a:lnTo>
                      <a:pt x="130347" y="205998"/>
                    </a:lnTo>
                    <a:lnTo>
                      <a:pt x="132123" y="207153"/>
                    </a:lnTo>
                    <a:lnTo>
                      <a:pt x="133898" y="208307"/>
                    </a:lnTo>
                    <a:lnTo>
                      <a:pt x="135586" y="209550"/>
                    </a:lnTo>
                    <a:lnTo>
                      <a:pt x="138871" y="207597"/>
                    </a:lnTo>
                    <a:lnTo>
                      <a:pt x="142422" y="205732"/>
                    </a:lnTo>
                    <a:lnTo>
                      <a:pt x="146241" y="203956"/>
                    </a:lnTo>
                    <a:lnTo>
                      <a:pt x="150236" y="202269"/>
                    </a:lnTo>
                    <a:lnTo>
                      <a:pt x="154498" y="200671"/>
                    </a:lnTo>
                    <a:lnTo>
                      <a:pt x="158849" y="199073"/>
                    </a:lnTo>
                    <a:lnTo>
                      <a:pt x="163289" y="197652"/>
                    </a:lnTo>
                    <a:lnTo>
                      <a:pt x="167906" y="196409"/>
                    </a:lnTo>
                    <a:lnTo>
                      <a:pt x="172523" y="195166"/>
                    </a:lnTo>
                    <a:lnTo>
                      <a:pt x="177140" y="194189"/>
                    </a:lnTo>
                    <a:lnTo>
                      <a:pt x="181757" y="193212"/>
                    </a:lnTo>
                    <a:lnTo>
                      <a:pt x="186286" y="192502"/>
                    </a:lnTo>
                    <a:lnTo>
                      <a:pt x="190814" y="191880"/>
                    </a:lnTo>
                    <a:lnTo>
                      <a:pt x="195165" y="191436"/>
                    </a:lnTo>
                    <a:lnTo>
                      <a:pt x="199338" y="191170"/>
                    </a:lnTo>
                    <a:lnTo>
                      <a:pt x="203423" y="191081"/>
                    </a:lnTo>
                    <a:lnTo>
                      <a:pt x="207241" y="191081"/>
                    </a:lnTo>
                    <a:lnTo>
                      <a:pt x="211059" y="191259"/>
                    </a:lnTo>
                    <a:lnTo>
                      <a:pt x="214877" y="191436"/>
                    </a:lnTo>
                    <a:lnTo>
                      <a:pt x="218695" y="191792"/>
                    </a:lnTo>
                    <a:lnTo>
                      <a:pt x="222513" y="192235"/>
                    </a:lnTo>
                    <a:lnTo>
                      <a:pt x="226331" y="192768"/>
                    </a:lnTo>
                    <a:lnTo>
                      <a:pt x="230060" y="193390"/>
                    </a:lnTo>
                    <a:lnTo>
                      <a:pt x="233790" y="194100"/>
                    </a:lnTo>
                    <a:lnTo>
                      <a:pt x="237519" y="194899"/>
                    </a:lnTo>
                    <a:lnTo>
                      <a:pt x="241159" y="195876"/>
                    </a:lnTo>
                    <a:lnTo>
                      <a:pt x="244800" y="196941"/>
                    </a:lnTo>
                    <a:lnTo>
                      <a:pt x="248351" y="198096"/>
                    </a:lnTo>
                    <a:lnTo>
                      <a:pt x="251903" y="199428"/>
                    </a:lnTo>
                    <a:lnTo>
                      <a:pt x="255277" y="200848"/>
                    </a:lnTo>
                    <a:lnTo>
                      <a:pt x="258651" y="202358"/>
                    </a:lnTo>
                    <a:lnTo>
                      <a:pt x="261937" y="204045"/>
                    </a:lnTo>
                    <a:lnTo>
                      <a:pt x="262736" y="204400"/>
                    </a:lnTo>
                    <a:lnTo>
                      <a:pt x="263446" y="204578"/>
                    </a:lnTo>
                    <a:lnTo>
                      <a:pt x="264156" y="204666"/>
                    </a:lnTo>
                    <a:lnTo>
                      <a:pt x="265044" y="204666"/>
                    </a:lnTo>
                    <a:lnTo>
                      <a:pt x="265577" y="204578"/>
                    </a:lnTo>
                    <a:lnTo>
                      <a:pt x="266199" y="204489"/>
                    </a:lnTo>
                    <a:lnTo>
                      <a:pt x="266731" y="204311"/>
                    </a:lnTo>
                    <a:lnTo>
                      <a:pt x="267264" y="204134"/>
                    </a:lnTo>
                    <a:lnTo>
                      <a:pt x="267797" y="203867"/>
                    </a:lnTo>
                    <a:lnTo>
                      <a:pt x="268330" y="203512"/>
                    </a:lnTo>
                    <a:lnTo>
                      <a:pt x="269306" y="202713"/>
                    </a:lnTo>
                    <a:lnTo>
                      <a:pt x="270017" y="201736"/>
                    </a:lnTo>
                    <a:lnTo>
                      <a:pt x="270372" y="201292"/>
                    </a:lnTo>
                    <a:lnTo>
                      <a:pt x="270638" y="200760"/>
                    </a:lnTo>
                    <a:lnTo>
                      <a:pt x="270905" y="200138"/>
                    </a:lnTo>
                    <a:lnTo>
                      <a:pt x="271082" y="199605"/>
                    </a:lnTo>
                    <a:lnTo>
                      <a:pt x="271171" y="199073"/>
                    </a:lnTo>
                    <a:lnTo>
                      <a:pt x="271171" y="198451"/>
                    </a:lnTo>
                    <a:lnTo>
                      <a:pt x="271171" y="18469"/>
                    </a:lnTo>
                    <a:lnTo>
                      <a:pt x="268418" y="16515"/>
                    </a:lnTo>
                    <a:lnTo>
                      <a:pt x="265488" y="14651"/>
                    </a:lnTo>
                    <a:lnTo>
                      <a:pt x="262558" y="12964"/>
                    </a:lnTo>
                    <a:lnTo>
                      <a:pt x="259539" y="11365"/>
                    </a:lnTo>
                    <a:lnTo>
                      <a:pt x="256432" y="9945"/>
                    </a:lnTo>
                    <a:lnTo>
                      <a:pt x="253235" y="8613"/>
                    </a:lnTo>
                    <a:lnTo>
                      <a:pt x="249950" y="7370"/>
                    </a:lnTo>
                    <a:lnTo>
                      <a:pt x="246576" y="6127"/>
                    </a:lnTo>
                    <a:lnTo>
                      <a:pt x="243912" y="5328"/>
                    </a:lnTo>
                    <a:lnTo>
                      <a:pt x="241337" y="4617"/>
                    </a:lnTo>
                    <a:lnTo>
                      <a:pt x="238673" y="3996"/>
                    </a:lnTo>
                    <a:lnTo>
                      <a:pt x="236009" y="3374"/>
                    </a:lnTo>
                    <a:lnTo>
                      <a:pt x="233346" y="2841"/>
                    </a:lnTo>
                    <a:lnTo>
                      <a:pt x="230682" y="2309"/>
                    </a:lnTo>
                    <a:lnTo>
                      <a:pt x="225266" y="1421"/>
                    </a:lnTo>
                    <a:lnTo>
                      <a:pt x="219760" y="799"/>
                    </a:lnTo>
                    <a:lnTo>
                      <a:pt x="214255" y="355"/>
                    </a:lnTo>
                    <a:lnTo>
                      <a:pt x="208839" y="89"/>
                    </a:lnTo>
                    <a:lnTo>
                      <a:pt x="203423" y="0"/>
                    </a:lnTo>
                    <a:lnTo>
                      <a:pt x="198894" y="89"/>
                    </a:lnTo>
                    <a:lnTo>
                      <a:pt x="194277" y="266"/>
                    </a:lnTo>
                    <a:lnTo>
                      <a:pt x="189749" y="533"/>
                    </a:lnTo>
                    <a:lnTo>
                      <a:pt x="185131" y="977"/>
                    </a:lnTo>
                    <a:lnTo>
                      <a:pt x="180603" y="1509"/>
                    </a:lnTo>
                    <a:lnTo>
                      <a:pt x="176075" y="2220"/>
                    </a:lnTo>
                    <a:lnTo>
                      <a:pt x="171635" y="3108"/>
                    </a:lnTo>
                    <a:lnTo>
                      <a:pt x="167195" y="4173"/>
                    </a:lnTo>
                    <a:lnTo>
                      <a:pt x="162845" y="5328"/>
                    </a:lnTo>
                    <a:lnTo>
                      <a:pt x="158583" y="6659"/>
                    </a:lnTo>
                    <a:lnTo>
                      <a:pt x="154409" y="8169"/>
                    </a:lnTo>
                    <a:lnTo>
                      <a:pt x="152367" y="8968"/>
                    </a:lnTo>
                    <a:lnTo>
                      <a:pt x="150325" y="9856"/>
                    </a:lnTo>
                    <a:lnTo>
                      <a:pt x="148372" y="10744"/>
                    </a:lnTo>
                    <a:lnTo>
                      <a:pt x="146418" y="11721"/>
                    </a:lnTo>
                    <a:lnTo>
                      <a:pt x="144554" y="12697"/>
                    </a:lnTo>
                    <a:lnTo>
                      <a:pt x="142689" y="13763"/>
                    </a:lnTo>
                    <a:lnTo>
                      <a:pt x="140824" y="14917"/>
                    </a:lnTo>
                    <a:lnTo>
                      <a:pt x="139048" y="16071"/>
                    </a:lnTo>
                    <a:lnTo>
                      <a:pt x="137273" y="17226"/>
                    </a:lnTo>
                    <a:lnTo>
                      <a:pt x="135586" y="18469"/>
                    </a:lnTo>
                    <a:lnTo>
                      <a:pt x="133898" y="17226"/>
                    </a:lnTo>
                    <a:lnTo>
                      <a:pt x="132123" y="16071"/>
                    </a:lnTo>
                    <a:lnTo>
                      <a:pt x="130347" y="14917"/>
                    </a:lnTo>
                    <a:lnTo>
                      <a:pt x="128482" y="13763"/>
                    </a:lnTo>
                    <a:lnTo>
                      <a:pt x="126618" y="12697"/>
                    </a:lnTo>
                    <a:lnTo>
                      <a:pt x="124753" y="11721"/>
                    </a:lnTo>
                    <a:lnTo>
                      <a:pt x="122799" y="10744"/>
                    </a:lnTo>
                    <a:lnTo>
                      <a:pt x="120846" y="9856"/>
                    </a:lnTo>
                    <a:lnTo>
                      <a:pt x="118804" y="8968"/>
                    </a:lnTo>
                    <a:lnTo>
                      <a:pt x="116762" y="8169"/>
                    </a:lnTo>
                    <a:lnTo>
                      <a:pt x="112588" y="6659"/>
                    </a:lnTo>
                    <a:lnTo>
                      <a:pt x="108326" y="5328"/>
                    </a:lnTo>
                    <a:lnTo>
                      <a:pt x="103976" y="4173"/>
                    </a:lnTo>
                    <a:lnTo>
                      <a:pt x="99536" y="3108"/>
                    </a:lnTo>
                    <a:lnTo>
                      <a:pt x="95096" y="2220"/>
                    </a:lnTo>
                    <a:lnTo>
                      <a:pt x="90568" y="1509"/>
                    </a:lnTo>
                    <a:lnTo>
                      <a:pt x="86040" y="977"/>
                    </a:lnTo>
                    <a:lnTo>
                      <a:pt x="81422" y="533"/>
                    </a:lnTo>
                    <a:lnTo>
                      <a:pt x="76894" y="266"/>
                    </a:lnTo>
                    <a:lnTo>
                      <a:pt x="72277" y="89"/>
                    </a:lnTo>
                    <a:lnTo>
                      <a:pt x="677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7"/>
              <p:cNvSpPr/>
              <p:nvPr/>
            </p:nvSpPr>
            <p:spPr>
              <a:xfrm>
                <a:off x="4118525" y="1625500"/>
                <a:ext cx="2157675" cy="765850"/>
              </a:xfrm>
              <a:custGeom>
                <a:avLst/>
                <a:gdLst/>
                <a:ahLst/>
                <a:cxnLst/>
                <a:rect l="l" t="t" r="r" b="b"/>
                <a:pathLst>
                  <a:path w="86307" h="30634" extrusionOk="0">
                    <a:moveTo>
                      <a:pt x="51589" y="0"/>
                    </a:moveTo>
                    <a:lnTo>
                      <a:pt x="47682" y="178"/>
                    </a:lnTo>
                    <a:lnTo>
                      <a:pt x="43864" y="355"/>
                    </a:lnTo>
                    <a:lnTo>
                      <a:pt x="40135" y="622"/>
                    </a:lnTo>
                    <a:lnTo>
                      <a:pt x="36405" y="977"/>
                    </a:lnTo>
                    <a:lnTo>
                      <a:pt x="32765" y="1421"/>
                    </a:lnTo>
                    <a:lnTo>
                      <a:pt x="29213" y="1954"/>
                    </a:lnTo>
                    <a:lnTo>
                      <a:pt x="25662" y="2575"/>
                    </a:lnTo>
                    <a:lnTo>
                      <a:pt x="22199" y="3286"/>
                    </a:lnTo>
                    <a:lnTo>
                      <a:pt x="18825" y="3996"/>
                    </a:lnTo>
                    <a:lnTo>
                      <a:pt x="15539" y="4884"/>
                    </a:lnTo>
                    <a:lnTo>
                      <a:pt x="12254" y="5772"/>
                    </a:lnTo>
                    <a:lnTo>
                      <a:pt x="9057" y="6748"/>
                    </a:lnTo>
                    <a:lnTo>
                      <a:pt x="5950" y="7814"/>
                    </a:lnTo>
                    <a:lnTo>
                      <a:pt x="2931" y="8968"/>
                    </a:lnTo>
                    <a:lnTo>
                      <a:pt x="1" y="10211"/>
                    </a:lnTo>
                    <a:lnTo>
                      <a:pt x="1" y="30634"/>
                    </a:lnTo>
                    <a:lnTo>
                      <a:pt x="2664" y="29213"/>
                    </a:lnTo>
                    <a:lnTo>
                      <a:pt x="5417" y="27881"/>
                    </a:lnTo>
                    <a:lnTo>
                      <a:pt x="8347" y="26638"/>
                    </a:lnTo>
                    <a:lnTo>
                      <a:pt x="11455" y="25395"/>
                    </a:lnTo>
                    <a:lnTo>
                      <a:pt x="14563" y="24329"/>
                    </a:lnTo>
                    <a:lnTo>
                      <a:pt x="17848" y="23353"/>
                    </a:lnTo>
                    <a:lnTo>
                      <a:pt x="21133" y="22465"/>
                    </a:lnTo>
                    <a:lnTo>
                      <a:pt x="24596" y="21577"/>
                    </a:lnTo>
                    <a:lnTo>
                      <a:pt x="28148" y="20866"/>
                    </a:lnTo>
                    <a:lnTo>
                      <a:pt x="31788" y="20245"/>
                    </a:lnTo>
                    <a:lnTo>
                      <a:pt x="35606" y="19712"/>
                    </a:lnTo>
                    <a:lnTo>
                      <a:pt x="39424" y="19268"/>
                    </a:lnTo>
                    <a:lnTo>
                      <a:pt x="43331" y="18913"/>
                    </a:lnTo>
                    <a:lnTo>
                      <a:pt x="47238" y="18647"/>
                    </a:lnTo>
                    <a:lnTo>
                      <a:pt x="51322" y="18469"/>
                    </a:lnTo>
                    <a:lnTo>
                      <a:pt x="59491" y="18469"/>
                    </a:lnTo>
                    <a:lnTo>
                      <a:pt x="63487" y="18647"/>
                    </a:lnTo>
                    <a:lnTo>
                      <a:pt x="67483" y="18913"/>
                    </a:lnTo>
                    <a:lnTo>
                      <a:pt x="71389" y="19268"/>
                    </a:lnTo>
                    <a:lnTo>
                      <a:pt x="75207" y="19712"/>
                    </a:lnTo>
                    <a:lnTo>
                      <a:pt x="79026" y="20245"/>
                    </a:lnTo>
                    <a:lnTo>
                      <a:pt x="82666" y="20955"/>
                    </a:lnTo>
                    <a:lnTo>
                      <a:pt x="86307" y="21666"/>
                    </a:lnTo>
                    <a:lnTo>
                      <a:pt x="86307" y="2930"/>
                    </a:lnTo>
                    <a:lnTo>
                      <a:pt x="82577" y="2309"/>
                    </a:lnTo>
                    <a:lnTo>
                      <a:pt x="78848" y="1687"/>
                    </a:lnTo>
                    <a:lnTo>
                      <a:pt x="75030" y="1155"/>
                    </a:lnTo>
                    <a:lnTo>
                      <a:pt x="71212" y="711"/>
                    </a:lnTo>
                    <a:lnTo>
                      <a:pt x="67305" y="444"/>
                    </a:lnTo>
                    <a:lnTo>
                      <a:pt x="63398" y="178"/>
                    </a:lnTo>
                    <a:lnTo>
                      <a:pt x="5940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7"/>
              <p:cNvSpPr/>
              <p:nvPr/>
            </p:nvSpPr>
            <p:spPr>
              <a:xfrm>
                <a:off x="4118525" y="2444600"/>
                <a:ext cx="2157675" cy="768075"/>
              </a:xfrm>
              <a:custGeom>
                <a:avLst/>
                <a:gdLst/>
                <a:ahLst/>
                <a:cxnLst/>
                <a:rect l="l" t="t" r="r" b="b"/>
                <a:pathLst>
                  <a:path w="86307" h="30723" extrusionOk="0">
                    <a:moveTo>
                      <a:pt x="51589" y="1"/>
                    </a:moveTo>
                    <a:lnTo>
                      <a:pt x="47682" y="178"/>
                    </a:lnTo>
                    <a:lnTo>
                      <a:pt x="43864" y="356"/>
                    </a:lnTo>
                    <a:lnTo>
                      <a:pt x="40135" y="711"/>
                    </a:lnTo>
                    <a:lnTo>
                      <a:pt x="36405" y="1066"/>
                    </a:lnTo>
                    <a:lnTo>
                      <a:pt x="32765" y="1510"/>
                    </a:lnTo>
                    <a:lnTo>
                      <a:pt x="29213" y="2043"/>
                    </a:lnTo>
                    <a:lnTo>
                      <a:pt x="25662" y="2664"/>
                    </a:lnTo>
                    <a:lnTo>
                      <a:pt x="22199" y="3375"/>
                    </a:lnTo>
                    <a:lnTo>
                      <a:pt x="18825" y="4085"/>
                    </a:lnTo>
                    <a:lnTo>
                      <a:pt x="15539" y="4973"/>
                    </a:lnTo>
                    <a:lnTo>
                      <a:pt x="12254" y="5861"/>
                    </a:lnTo>
                    <a:lnTo>
                      <a:pt x="9057" y="6838"/>
                    </a:lnTo>
                    <a:lnTo>
                      <a:pt x="5950" y="7903"/>
                    </a:lnTo>
                    <a:lnTo>
                      <a:pt x="2931" y="9057"/>
                    </a:lnTo>
                    <a:lnTo>
                      <a:pt x="1" y="10212"/>
                    </a:lnTo>
                    <a:lnTo>
                      <a:pt x="1" y="30723"/>
                    </a:lnTo>
                    <a:lnTo>
                      <a:pt x="2664" y="29213"/>
                    </a:lnTo>
                    <a:lnTo>
                      <a:pt x="5417" y="27881"/>
                    </a:lnTo>
                    <a:lnTo>
                      <a:pt x="8347" y="26638"/>
                    </a:lnTo>
                    <a:lnTo>
                      <a:pt x="11455" y="25484"/>
                    </a:lnTo>
                    <a:lnTo>
                      <a:pt x="14563" y="24330"/>
                    </a:lnTo>
                    <a:lnTo>
                      <a:pt x="17848" y="23353"/>
                    </a:lnTo>
                    <a:lnTo>
                      <a:pt x="21133" y="22465"/>
                    </a:lnTo>
                    <a:lnTo>
                      <a:pt x="24596" y="21666"/>
                    </a:lnTo>
                    <a:lnTo>
                      <a:pt x="28148" y="20867"/>
                    </a:lnTo>
                    <a:lnTo>
                      <a:pt x="31788" y="20245"/>
                    </a:lnTo>
                    <a:lnTo>
                      <a:pt x="35606" y="19713"/>
                    </a:lnTo>
                    <a:lnTo>
                      <a:pt x="39424" y="19269"/>
                    </a:lnTo>
                    <a:lnTo>
                      <a:pt x="43331" y="18913"/>
                    </a:lnTo>
                    <a:lnTo>
                      <a:pt x="47238" y="18647"/>
                    </a:lnTo>
                    <a:lnTo>
                      <a:pt x="51322" y="18558"/>
                    </a:lnTo>
                    <a:lnTo>
                      <a:pt x="55496" y="18469"/>
                    </a:lnTo>
                    <a:lnTo>
                      <a:pt x="59491" y="18558"/>
                    </a:lnTo>
                    <a:lnTo>
                      <a:pt x="63487" y="18736"/>
                    </a:lnTo>
                    <a:lnTo>
                      <a:pt x="67483" y="18913"/>
                    </a:lnTo>
                    <a:lnTo>
                      <a:pt x="71389" y="19269"/>
                    </a:lnTo>
                    <a:lnTo>
                      <a:pt x="75207" y="19801"/>
                    </a:lnTo>
                    <a:lnTo>
                      <a:pt x="79026" y="20334"/>
                    </a:lnTo>
                    <a:lnTo>
                      <a:pt x="82666" y="20956"/>
                    </a:lnTo>
                    <a:lnTo>
                      <a:pt x="86307" y="21666"/>
                    </a:lnTo>
                    <a:lnTo>
                      <a:pt x="86307" y="2931"/>
                    </a:lnTo>
                    <a:lnTo>
                      <a:pt x="82577" y="2309"/>
                    </a:lnTo>
                    <a:lnTo>
                      <a:pt x="78848" y="1688"/>
                    </a:lnTo>
                    <a:lnTo>
                      <a:pt x="75030" y="1244"/>
                    </a:lnTo>
                    <a:lnTo>
                      <a:pt x="71212" y="800"/>
                    </a:lnTo>
                    <a:lnTo>
                      <a:pt x="67305" y="445"/>
                    </a:lnTo>
                    <a:lnTo>
                      <a:pt x="63398" y="178"/>
                    </a:lnTo>
                    <a:lnTo>
                      <a:pt x="59403" y="89"/>
                    </a:lnTo>
                    <a:lnTo>
                      <a:pt x="554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7"/>
              <p:cNvSpPr/>
              <p:nvPr/>
            </p:nvSpPr>
            <p:spPr>
              <a:xfrm>
                <a:off x="4118525" y="3268150"/>
                <a:ext cx="2157675" cy="765850"/>
              </a:xfrm>
              <a:custGeom>
                <a:avLst/>
                <a:gdLst/>
                <a:ahLst/>
                <a:cxnLst/>
                <a:rect l="l" t="t" r="r" b="b"/>
                <a:pathLst>
                  <a:path w="86307" h="30634" extrusionOk="0">
                    <a:moveTo>
                      <a:pt x="51589" y="1"/>
                    </a:moveTo>
                    <a:lnTo>
                      <a:pt x="47682" y="178"/>
                    </a:lnTo>
                    <a:lnTo>
                      <a:pt x="43864" y="356"/>
                    </a:lnTo>
                    <a:lnTo>
                      <a:pt x="40135" y="622"/>
                    </a:lnTo>
                    <a:lnTo>
                      <a:pt x="36405" y="977"/>
                    </a:lnTo>
                    <a:lnTo>
                      <a:pt x="32765" y="1421"/>
                    </a:lnTo>
                    <a:lnTo>
                      <a:pt x="29213" y="1954"/>
                    </a:lnTo>
                    <a:lnTo>
                      <a:pt x="25662" y="2576"/>
                    </a:lnTo>
                    <a:lnTo>
                      <a:pt x="22199" y="3286"/>
                    </a:lnTo>
                    <a:lnTo>
                      <a:pt x="18825" y="3996"/>
                    </a:lnTo>
                    <a:lnTo>
                      <a:pt x="15539" y="4884"/>
                    </a:lnTo>
                    <a:lnTo>
                      <a:pt x="12254" y="5772"/>
                    </a:lnTo>
                    <a:lnTo>
                      <a:pt x="9057" y="6749"/>
                    </a:lnTo>
                    <a:lnTo>
                      <a:pt x="5950" y="7814"/>
                    </a:lnTo>
                    <a:lnTo>
                      <a:pt x="2931" y="8969"/>
                    </a:lnTo>
                    <a:lnTo>
                      <a:pt x="1" y="10212"/>
                    </a:lnTo>
                    <a:lnTo>
                      <a:pt x="1" y="30634"/>
                    </a:lnTo>
                    <a:lnTo>
                      <a:pt x="2664" y="29213"/>
                    </a:lnTo>
                    <a:lnTo>
                      <a:pt x="5417" y="27881"/>
                    </a:lnTo>
                    <a:lnTo>
                      <a:pt x="8347" y="26638"/>
                    </a:lnTo>
                    <a:lnTo>
                      <a:pt x="11455" y="25395"/>
                    </a:lnTo>
                    <a:lnTo>
                      <a:pt x="14563" y="24330"/>
                    </a:lnTo>
                    <a:lnTo>
                      <a:pt x="17848" y="23353"/>
                    </a:lnTo>
                    <a:lnTo>
                      <a:pt x="21133" y="22465"/>
                    </a:lnTo>
                    <a:lnTo>
                      <a:pt x="24596" y="21577"/>
                    </a:lnTo>
                    <a:lnTo>
                      <a:pt x="28148" y="20867"/>
                    </a:lnTo>
                    <a:lnTo>
                      <a:pt x="31788" y="20245"/>
                    </a:lnTo>
                    <a:lnTo>
                      <a:pt x="35606" y="19713"/>
                    </a:lnTo>
                    <a:lnTo>
                      <a:pt x="39424" y="19269"/>
                    </a:lnTo>
                    <a:lnTo>
                      <a:pt x="43331" y="18913"/>
                    </a:lnTo>
                    <a:lnTo>
                      <a:pt x="47238" y="18647"/>
                    </a:lnTo>
                    <a:lnTo>
                      <a:pt x="51322" y="18469"/>
                    </a:lnTo>
                    <a:lnTo>
                      <a:pt x="55496" y="18469"/>
                    </a:lnTo>
                    <a:lnTo>
                      <a:pt x="59491" y="18558"/>
                    </a:lnTo>
                    <a:lnTo>
                      <a:pt x="63487" y="18647"/>
                    </a:lnTo>
                    <a:lnTo>
                      <a:pt x="67483" y="18913"/>
                    </a:lnTo>
                    <a:lnTo>
                      <a:pt x="71389" y="19269"/>
                    </a:lnTo>
                    <a:lnTo>
                      <a:pt x="75207" y="19713"/>
                    </a:lnTo>
                    <a:lnTo>
                      <a:pt x="79026" y="20245"/>
                    </a:lnTo>
                    <a:lnTo>
                      <a:pt x="82666" y="20956"/>
                    </a:lnTo>
                    <a:lnTo>
                      <a:pt x="86307" y="21666"/>
                    </a:lnTo>
                    <a:lnTo>
                      <a:pt x="86307" y="2931"/>
                    </a:lnTo>
                    <a:lnTo>
                      <a:pt x="82577" y="2220"/>
                    </a:lnTo>
                    <a:lnTo>
                      <a:pt x="78848" y="1599"/>
                    </a:lnTo>
                    <a:lnTo>
                      <a:pt x="75030" y="1155"/>
                    </a:lnTo>
                    <a:lnTo>
                      <a:pt x="71212" y="711"/>
                    </a:lnTo>
                    <a:lnTo>
                      <a:pt x="67305" y="356"/>
                    </a:lnTo>
                    <a:lnTo>
                      <a:pt x="63398" y="178"/>
                    </a:lnTo>
                    <a:lnTo>
                      <a:pt x="594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 name="Google Shape;256;p48">
            <a:extLst>
              <a:ext uri="{FF2B5EF4-FFF2-40B4-BE49-F238E27FC236}">
                <a16:creationId xmlns:a16="http://schemas.microsoft.com/office/drawing/2014/main" id="{BC5D8DD3-753F-A186-FCE3-0CA4B0B83356}"/>
              </a:ext>
            </a:extLst>
          </p:cNvPr>
          <p:cNvSpPr txBox="1"/>
          <p:nvPr/>
        </p:nvSpPr>
        <p:spPr>
          <a:xfrm>
            <a:off x="2852738" y="3098073"/>
            <a:ext cx="2580900" cy="55396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600" dirty="0">
                <a:solidFill>
                  <a:srgbClr val="5F6368"/>
                </a:solidFill>
                <a:latin typeface="Open Sans SemiBold"/>
                <a:ea typeface="Open Sans SemiBold"/>
                <a:cs typeface="Open Sans SemiBold"/>
                <a:sym typeface="Open Sans SemiBold"/>
              </a:rPr>
              <a:t>What I learned:</a:t>
            </a:r>
            <a:endParaRPr sz="1600" dirty="0">
              <a:solidFill>
                <a:srgbClr val="5F6368"/>
              </a:solidFill>
              <a:latin typeface="Open Sans SemiBold"/>
              <a:ea typeface="Open Sans SemiBold"/>
              <a:cs typeface="Open Sans SemiBold"/>
              <a:sym typeface="Open Sans SemiBold"/>
            </a:endParaRPr>
          </a:p>
        </p:txBody>
      </p:sp>
      <p:sp>
        <p:nvSpPr>
          <p:cNvPr id="6" name="Rectangle 5">
            <a:extLst>
              <a:ext uri="{FF2B5EF4-FFF2-40B4-BE49-F238E27FC236}">
                <a16:creationId xmlns:a16="http://schemas.microsoft.com/office/drawing/2014/main" id="{5251AC7C-3B93-BC68-0E95-2C33FBFFA6E6}"/>
              </a:ext>
            </a:extLst>
          </p:cNvPr>
          <p:cNvSpPr/>
          <p:nvPr/>
        </p:nvSpPr>
        <p:spPr>
          <a:xfrm>
            <a:off x="2852738" y="3587186"/>
            <a:ext cx="6291262" cy="45719"/>
          </a:xfrm>
          <a:prstGeom prst="rect">
            <a:avLst/>
          </a:prstGeom>
          <a:solidFill>
            <a:srgbClr val="9AA0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4B7CE8E-962C-DEB7-F979-210B8ED3F7BD}"/>
              </a:ext>
            </a:extLst>
          </p:cNvPr>
          <p:cNvSpPr txBox="1"/>
          <p:nvPr/>
        </p:nvSpPr>
        <p:spPr>
          <a:xfrm>
            <a:off x="737812" y="1968218"/>
            <a:ext cx="4994360" cy="616836"/>
          </a:xfrm>
          <a:prstGeom prst="rect">
            <a:avLst/>
          </a:prstGeom>
          <a:noFill/>
        </p:spPr>
        <p:txBody>
          <a:bodyPr wrap="square">
            <a:spAutoFit/>
          </a:bodyPr>
          <a:lstStyle/>
          <a:p>
            <a:pPr marL="0" lvl="0" indent="0" algn="l" rtl="0">
              <a:lnSpc>
                <a:spcPct val="150000"/>
              </a:lnSpc>
              <a:spcBef>
                <a:spcPts val="0"/>
              </a:spcBef>
              <a:spcAft>
                <a:spcPts val="0"/>
              </a:spcAft>
              <a:buNone/>
            </a:pPr>
            <a:r>
              <a:rPr lang="en-US" sz="1200" i="1" dirty="0">
                <a:solidFill>
                  <a:srgbClr val="5F6368"/>
                </a:solidFill>
                <a:latin typeface="Open Sans"/>
                <a:ea typeface="Open Sans"/>
                <a:cs typeface="Open Sans"/>
                <a:sym typeface="Open Sans"/>
              </a:rPr>
              <a:t>It’s really amazing! I would definitely sign up when completed!</a:t>
            </a:r>
          </a:p>
          <a:p>
            <a:pPr marL="457200" lvl="0" indent="-304800" algn="r" rtl="0">
              <a:lnSpc>
                <a:spcPct val="150000"/>
              </a:lnSpc>
              <a:spcBef>
                <a:spcPts val="0"/>
              </a:spcBef>
              <a:spcAft>
                <a:spcPts val="0"/>
              </a:spcAft>
              <a:buClr>
                <a:srgbClr val="5F6368"/>
              </a:buClr>
              <a:buSzPts val="1200"/>
              <a:buFont typeface="Open Sans"/>
              <a:buChar char="-"/>
            </a:pPr>
            <a:r>
              <a:rPr lang="en-US" sz="1200" i="1" dirty="0">
                <a:solidFill>
                  <a:srgbClr val="5F6368"/>
                </a:solidFill>
                <a:latin typeface="Open Sans"/>
                <a:ea typeface="Open Sans"/>
                <a:cs typeface="Open Sans"/>
                <a:sym typeface="Open Sans"/>
              </a:rPr>
              <a:t>Participant A Feedback</a:t>
            </a:r>
          </a:p>
        </p:txBody>
      </p:sp>
      <p:pic>
        <p:nvPicPr>
          <p:cNvPr id="8" name="Graphic 7" descr="Open quotation mark with solid fill">
            <a:extLst>
              <a:ext uri="{FF2B5EF4-FFF2-40B4-BE49-F238E27FC236}">
                <a16:creationId xmlns:a16="http://schemas.microsoft.com/office/drawing/2014/main" id="{B38CA7A5-0B02-DFA6-33ED-127C87A8C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570835"/>
            <a:ext cx="914400" cy="914400"/>
          </a:xfrm>
          <a:prstGeom prst="rect">
            <a:avLst/>
          </a:prstGeom>
        </p:spPr>
      </p:pic>
      <p:pic>
        <p:nvPicPr>
          <p:cNvPr id="9" name="Graphic 8" descr="Open quotation mark with solid fill">
            <a:extLst>
              <a:ext uri="{FF2B5EF4-FFF2-40B4-BE49-F238E27FC236}">
                <a16:creationId xmlns:a16="http://schemas.microsoft.com/office/drawing/2014/main" id="{A19A1D9A-0C3D-1C8A-6F51-D0DAAB961D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flipV="1">
            <a:off x="5561861" y="2208346"/>
            <a:ext cx="914400" cy="914400"/>
          </a:xfrm>
          <a:prstGeom prst="rect">
            <a:avLst/>
          </a:prstGeom>
        </p:spPr>
      </p:pic>
      <p:sp>
        <p:nvSpPr>
          <p:cNvPr id="10" name="Google Shape;256;p48">
            <a:extLst>
              <a:ext uri="{FF2B5EF4-FFF2-40B4-BE49-F238E27FC236}">
                <a16:creationId xmlns:a16="http://schemas.microsoft.com/office/drawing/2014/main" id="{D080DBCB-8773-1BF5-910C-4007E3259B65}"/>
              </a:ext>
            </a:extLst>
          </p:cNvPr>
          <p:cNvSpPr txBox="1"/>
          <p:nvPr/>
        </p:nvSpPr>
        <p:spPr>
          <a:xfrm>
            <a:off x="271838" y="1153529"/>
            <a:ext cx="2580900" cy="55396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600" dirty="0">
                <a:solidFill>
                  <a:srgbClr val="5F6368"/>
                </a:solidFill>
                <a:latin typeface="Open Sans SemiBold"/>
                <a:ea typeface="Open Sans SemiBold"/>
                <a:cs typeface="Open Sans SemiBold"/>
                <a:sym typeface="Open Sans SemiBold"/>
              </a:rPr>
              <a:t>Impact:</a:t>
            </a:r>
            <a:endParaRPr sz="1600" dirty="0">
              <a:solidFill>
                <a:srgbClr val="EA4335"/>
              </a:solidFill>
              <a:latin typeface="Open Sans SemiBold"/>
              <a:ea typeface="Open Sans SemiBold"/>
              <a:cs typeface="Open Sans SemiBold"/>
              <a:sym typeface="Open Sans SemiBold"/>
            </a:endParaRPr>
          </a:p>
        </p:txBody>
      </p:sp>
      <p:sp>
        <p:nvSpPr>
          <p:cNvPr id="11" name="Rectangle 10">
            <a:extLst>
              <a:ext uri="{FF2B5EF4-FFF2-40B4-BE49-F238E27FC236}">
                <a16:creationId xmlns:a16="http://schemas.microsoft.com/office/drawing/2014/main" id="{C94D2F5D-CED5-B73A-EB88-13C6109FB0EE}"/>
              </a:ext>
            </a:extLst>
          </p:cNvPr>
          <p:cNvSpPr/>
          <p:nvPr/>
        </p:nvSpPr>
        <p:spPr>
          <a:xfrm>
            <a:off x="0" y="1642642"/>
            <a:ext cx="6291262" cy="45719"/>
          </a:xfrm>
          <a:prstGeom prst="rect">
            <a:avLst/>
          </a:prstGeom>
          <a:solidFill>
            <a:srgbClr val="9AA0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41"/>
          <p:cNvSpPr txBox="1"/>
          <p:nvPr/>
        </p:nvSpPr>
        <p:spPr>
          <a:xfrm>
            <a:off x="903414" y="1604200"/>
            <a:ext cx="2159113" cy="1061799"/>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b="1" dirty="0">
                <a:solidFill>
                  <a:schemeClr val="bg1"/>
                </a:solidFill>
                <a:latin typeface="Open Sans SemiBold"/>
                <a:ea typeface="Open Sans SemiBold"/>
                <a:cs typeface="Open Sans SemiBold"/>
                <a:sym typeface="Open Sans SemiBold"/>
              </a:rPr>
              <a:t>The product: </a:t>
            </a:r>
            <a:endParaRPr b="1" dirty="0">
              <a:solidFill>
                <a:schemeClr val="bg1"/>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bg1"/>
                </a:solidFill>
                <a:latin typeface="Open Sans"/>
                <a:ea typeface="Open Sans"/>
                <a:cs typeface="Open Sans"/>
                <a:sym typeface="Open Sans"/>
              </a:rPr>
              <a:t>Design a specialized mobile app for a martial arts school.</a:t>
            </a:r>
            <a:endParaRPr sz="1200" b="1" dirty="0">
              <a:solidFill>
                <a:schemeClr val="bg1"/>
              </a:solidFill>
              <a:latin typeface="Open Sans"/>
              <a:ea typeface="Open Sans"/>
              <a:cs typeface="Open Sans"/>
              <a:sym typeface="Open Sans"/>
            </a:endParaRPr>
          </a:p>
        </p:txBody>
      </p:sp>
      <p:sp>
        <p:nvSpPr>
          <p:cNvPr id="162" name="Google Shape;162;p41"/>
          <p:cNvSpPr txBox="1"/>
          <p:nvPr/>
        </p:nvSpPr>
        <p:spPr>
          <a:xfrm>
            <a:off x="206375" y="524350"/>
            <a:ext cx="6155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chemeClr val="bg1"/>
                </a:solidFill>
                <a:latin typeface="Open Sans"/>
                <a:ea typeface="Open Sans"/>
                <a:cs typeface="Open Sans"/>
                <a:sym typeface="Open Sans"/>
              </a:rPr>
              <a:t>Project overview</a:t>
            </a:r>
            <a:endParaRPr sz="2400" b="1" dirty="0">
              <a:solidFill>
                <a:schemeClr val="bg1"/>
              </a:solidFill>
              <a:latin typeface="Open Sans"/>
              <a:ea typeface="Open Sans"/>
              <a:cs typeface="Open Sans"/>
              <a:sym typeface="Open Sans"/>
            </a:endParaRPr>
          </a:p>
        </p:txBody>
      </p:sp>
      <p:sp>
        <p:nvSpPr>
          <p:cNvPr id="163" name="Google Shape;163;p41"/>
          <p:cNvSpPr/>
          <p:nvPr/>
        </p:nvSpPr>
        <p:spPr>
          <a:xfrm>
            <a:off x="190015" y="1604200"/>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1"/>
          <p:cNvSpPr txBox="1"/>
          <p:nvPr/>
        </p:nvSpPr>
        <p:spPr>
          <a:xfrm>
            <a:off x="903414" y="3172985"/>
            <a:ext cx="3424745" cy="1061799"/>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b="1" dirty="0">
                <a:solidFill>
                  <a:schemeClr val="bg1"/>
                </a:solidFill>
                <a:latin typeface="Open Sans SemiBold"/>
                <a:ea typeface="Open Sans SemiBold"/>
                <a:cs typeface="Open Sans SemiBold"/>
                <a:sym typeface="Open Sans SemiBold"/>
              </a:rPr>
              <a:t>Project duration:</a:t>
            </a:r>
            <a:endParaRPr b="1" dirty="0">
              <a:solidFill>
                <a:schemeClr val="bg1"/>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bg1"/>
                </a:solidFill>
                <a:latin typeface="Open Sans"/>
                <a:ea typeface="Open Sans"/>
                <a:cs typeface="Open Sans"/>
                <a:sym typeface="Open Sans"/>
              </a:rPr>
              <a:t>5 Months</a:t>
            </a:r>
            <a:endParaRPr sz="1200" dirty="0">
              <a:solidFill>
                <a:schemeClr val="bg1"/>
              </a:solidFill>
              <a:latin typeface="Open Sans"/>
              <a:ea typeface="Open Sans"/>
              <a:cs typeface="Open Sans"/>
              <a:sym typeface="Open Sans"/>
            </a:endParaRPr>
          </a:p>
          <a:p>
            <a:pPr marL="0" lvl="0" indent="0" algn="l" rtl="0">
              <a:lnSpc>
                <a:spcPct val="150000"/>
              </a:lnSpc>
              <a:spcBef>
                <a:spcPts val="0"/>
              </a:spcBef>
              <a:spcAft>
                <a:spcPts val="0"/>
              </a:spcAft>
              <a:buClr>
                <a:schemeClr val="dk1"/>
              </a:buClr>
              <a:buSzPts val="1100"/>
              <a:buFont typeface="Arial"/>
              <a:buNone/>
            </a:pPr>
            <a:r>
              <a:rPr lang="en" sz="1200" dirty="0">
                <a:solidFill>
                  <a:schemeClr val="bg1"/>
                </a:solidFill>
                <a:latin typeface="Open Sans"/>
                <a:ea typeface="Open Sans"/>
                <a:cs typeface="Open Sans"/>
                <a:sym typeface="Open Sans"/>
              </a:rPr>
              <a:t>Aug. 2024 - Jan. 2025</a:t>
            </a:r>
            <a:endParaRPr sz="1200" dirty="0">
              <a:solidFill>
                <a:schemeClr val="bg1"/>
              </a:solidFill>
              <a:latin typeface="Open Sans"/>
              <a:ea typeface="Open Sans"/>
              <a:cs typeface="Open Sans"/>
              <a:sym typeface="Open Sans"/>
            </a:endParaRPr>
          </a:p>
        </p:txBody>
      </p:sp>
      <p:sp>
        <p:nvSpPr>
          <p:cNvPr id="165" name="Google Shape;165;p41"/>
          <p:cNvSpPr/>
          <p:nvPr/>
        </p:nvSpPr>
        <p:spPr>
          <a:xfrm>
            <a:off x="190015" y="3172985"/>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 name="Google Shape;169;p41"/>
          <p:cNvPicPr preferRelativeResize="0"/>
          <p:nvPr/>
        </p:nvPicPr>
        <p:blipFill>
          <a:blip r:embed="rId3"/>
          <a:srcRect l="936" r="936"/>
          <a:stretch/>
        </p:blipFill>
        <p:spPr>
          <a:xfrm>
            <a:off x="3264774" y="1745715"/>
            <a:ext cx="1290445" cy="2782731"/>
          </a:xfrm>
          <a:prstGeom prst="rect">
            <a:avLst/>
          </a:prstGeom>
          <a:noFill/>
          <a:ln>
            <a:noFill/>
          </a:ln>
          <a:effectLst>
            <a:outerShdw blurRad="76200" dir="18900000" sy="23000" kx="-1200000" algn="bl" rotWithShape="0">
              <a:prstClr val="black">
                <a:alpha val="20000"/>
              </a:prstClr>
            </a:outerShdw>
          </a:effectLst>
        </p:spPr>
      </p:pic>
      <p:sp>
        <p:nvSpPr>
          <p:cNvPr id="166" name="Google Shape;166;p41"/>
          <p:cNvSpPr/>
          <p:nvPr/>
        </p:nvSpPr>
        <p:spPr>
          <a:xfrm>
            <a:off x="315728" y="3299236"/>
            <a:ext cx="261874" cy="260801"/>
          </a:xfrm>
          <a:custGeom>
            <a:avLst/>
            <a:gdLst/>
            <a:ahLst/>
            <a:cxnLst/>
            <a:rect l="l" t="t" r="r" b="b"/>
            <a:pathLst>
              <a:path w="1048" h="1045" extrusionOk="0">
                <a:moveTo>
                  <a:pt x="522" y="0"/>
                </a:moveTo>
                <a:cubicBezTo>
                  <a:pt x="234" y="0"/>
                  <a:pt x="0" y="234"/>
                  <a:pt x="0" y="522"/>
                </a:cubicBezTo>
                <a:cubicBezTo>
                  <a:pt x="0" y="810"/>
                  <a:pt x="234" y="1044"/>
                  <a:pt x="522" y="1044"/>
                </a:cubicBezTo>
                <a:cubicBezTo>
                  <a:pt x="810" y="1044"/>
                  <a:pt x="1044" y="810"/>
                  <a:pt x="1044" y="522"/>
                </a:cubicBezTo>
                <a:cubicBezTo>
                  <a:pt x="1047" y="234"/>
                  <a:pt x="812" y="0"/>
                  <a:pt x="522" y="0"/>
                </a:cubicBezTo>
                <a:close/>
                <a:moveTo>
                  <a:pt x="525" y="940"/>
                </a:moveTo>
                <a:cubicBezTo>
                  <a:pt x="293" y="940"/>
                  <a:pt x="107" y="754"/>
                  <a:pt x="107" y="522"/>
                </a:cubicBezTo>
                <a:cubicBezTo>
                  <a:pt x="107" y="291"/>
                  <a:pt x="293" y="104"/>
                  <a:pt x="525" y="104"/>
                </a:cubicBezTo>
                <a:cubicBezTo>
                  <a:pt x="756" y="104"/>
                  <a:pt x="942" y="290"/>
                  <a:pt x="942" y="522"/>
                </a:cubicBezTo>
                <a:cubicBezTo>
                  <a:pt x="942" y="753"/>
                  <a:pt x="753" y="940"/>
                  <a:pt x="525" y="940"/>
                </a:cubicBezTo>
                <a:close/>
                <a:moveTo>
                  <a:pt x="471" y="259"/>
                </a:moveTo>
                <a:lnTo>
                  <a:pt x="471" y="573"/>
                </a:lnTo>
                <a:lnTo>
                  <a:pt x="745" y="736"/>
                </a:lnTo>
                <a:lnTo>
                  <a:pt x="784" y="671"/>
                </a:lnTo>
                <a:lnTo>
                  <a:pt x="550" y="533"/>
                </a:lnTo>
                <a:lnTo>
                  <a:pt x="550" y="259"/>
                </a:lnTo>
                <a:lnTo>
                  <a:pt x="471" y="259"/>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
        <p:nvSpPr>
          <p:cNvPr id="167" name="Google Shape;167;p41"/>
          <p:cNvSpPr/>
          <p:nvPr/>
        </p:nvSpPr>
        <p:spPr>
          <a:xfrm>
            <a:off x="282854" y="1752262"/>
            <a:ext cx="327623" cy="217176"/>
          </a:xfrm>
          <a:custGeom>
            <a:avLst/>
            <a:gdLst/>
            <a:ahLst/>
            <a:cxnLst/>
            <a:rect l="l" t="t" r="r" b="b"/>
            <a:pathLst>
              <a:path w="1149" h="765" extrusionOk="0">
                <a:moveTo>
                  <a:pt x="191" y="96"/>
                </a:moveTo>
                <a:lnTo>
                  <a:pt x="1052" y="96"/>
                </a:lnTo>
                <a:lnTo>
                  <a:pt x="1052" y="0"/>
                </a:lnTo>
                <a:lnTo>
                  <a:pt x="191" y="0"/>
                </a:lnTo>
                <a:cubicBezTo>
                  <a:pt x="138" y="0"/>
                  <a:pt x="95" y="42"/>
                  <a:pt x="95" y="96"/>
                </a:cubicBezTo>
                <a:lnTo>
                  <a:pt x="95" y="621"/>
                </a:lnTo>
                <a:lnTo>
                  <a:pt x="0" y="621"/>
                </a:lnTo>
                <a:lnTo>
                  <a:pt x="0" y="764"/>
                </a:lnTo>
                <a:lnTo>
                  <a:pt x="668" y="764"/>
                </a:lnTo>
                <a:lnTo>
                  <a:pt x="668" y="621"/>
                </a:lnTo>
                <a:lnTo>
                  <a:pt x="191" y="621"/>
                </a:lnTo>
                <a:lnTo>
                  <a:pt x="191" y="96"/>
                </a:lnTo>
                <a:close/>
                <a:moveTo>
                  <a:pt x="1100" y="189"/>
                </a:moveTo>
                <a:lnTo>
                  <a:pt x="812" y="189"/>
                </a:lnTo>
                <a:cubicBezTo>
                  <a:pt x="787" y="189"/>
                  <a:pt x="764" y="211"/>
                  <a:pt x="764" y="237"/>
                </a:cubicBezTo>
                <a:lnTo>
                  <a:pt x="764" y="714"/>
                </a:lnTo>
                <a:cubicBezTo>
                  <a:pt x="764" y="739"/>
                  <a:pt x="787" y="762"/>
                  <a:pt x="812" y="762"/>
                </a:cubicBezTo>
                <a:lnTo>
                  <a:pt x="1100" y="762"/>
                </a:lnTo>
                <a:cubicBezTo>
                  <a:pt x="1126" y="762"/>
                  <a:pt x="1148" y="739"/>
                  <a:pt x="1148" y="714"/>
                </a:cubicBezTo>
                <a:lnTo>
                  <a:pt x="1148" y="237"/>
                </a:lnTo>
                <a:cubicBezTo>
                  <a:pt x="1145" y="211"/>
                  <a:pt x="1126" y="189"/>
                  <a:pt x="1100" y="189"/>
                </a:cubicBezTo>
                <a:close/>
                <a:moveTo>
                  <a:pt x="1052" y="621"/>
                </a:moveTo>
                <a:lnTo>
                  <a:pt x="860" y="621"/>
                </a:lnTo>
                <a:lnTo>
                  <a:pt x="860" y="285"/>
                </a:lnTo>
                <a:lnTo>
                  <a:pt x="1052" y="285"/>
                </a:lnTo>
                <a:lnTo>
                  <a:pt x="1052" y="621"/>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pic>
        <p:nvPicPr>
          <p:cNvPr id="168" name="Google Shape;168;p41"/>
          <p:cNvPicPr preferRelativeResize="0"/>
          <p:nvPr/>
        </p:nvPicPr>
        <p:blipFill>
          <a:blip r:embed="rId4"/>
          <a:srcRect l="1025" r="1025"/>
          <a:stretch/>
        </p:blipFill>
        <p:spPr>
          <a:xfrm>
            <a:off x="3262626" y="1745715"/>
            <a:ext cx="1294370" cy="2782731"/>
          </a:xfrm>
          <a:prstGeom prst="rect">
            <a:avLst/>
          </a:prstGeom>
          <a:noFill/>
          <a:ln>
            <a:noFill/>
          </a:ln>
          <a:effectLst>
            <a:outerShdw blurRad="76200" dir="18900000" sy="23000" kx="-1200000" algn="bl" rotWithShape="0">
              <a:prstClr val="black">
                <a:alpha val="20000"/>
              </a:prstClr>
            </a:outerShdw>
          </a:effectLst>
        </p:spPr>
      </p:pic>
      <p:pic>
        <p:nvPicPr>
          <p:cNvPr id="8" name="Picture 7" descr="A screen shot of a computer&#10;&#10;AI-generated content may be incorrect.">
            <a:extLst>
              <a:ext uri="{FF2B5EF4-FFF2-40B4-BE49-F238E27FC236}">
                <a16:creationId xmlns:a16="http://schemas.microsoft.com/office/drawing/2014/main" id="{54D98C0E-B4FB-A1E2-3D50-0A3C32E2D52E}"/>
              </a:ext>
            </a:extLst>
          </p:cNvPr>
          <p:cNvPicPr>
            <a:picLocks noChangeAspect="1"/>
          </p:cNvPicPr>
          <p:nvPr/>
        </p:nvPicPr>
        <p:blipFill>
          <a:blip r:embed="rId5"/>
          <a:stretch>
            <a:fillRect/>
          </a:stretch>
        </p:blipFill>
        <p:spPr>
          <a:xfrm>
            <a:off x="4614964" y="1345120"/>
            <a:ext cx="4415848" cy="3190550"/>
          </a:xfrm>
          <a:prstGeom prst="rect">
            <a:avLst/>
          </a:prstGeom>
          <a:effectLst>
            <a:outerShdw blurRad="76200" dir="18900000" sy="23000" kx="-1200000" algn="bl" rotWithShape="0">
              <a:prstClr val="black">
                <a:alpha val="20000"/>
              </a:prstClr>
            </a:outerShdw>
          </a:effectLst>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1500"/>
                                  </p:stCondLst>
                                  <p:childTnLst>
                                    <p:animEffect transition="out" filter="fade">
                                      <p:cBhvr>
                                        <p:cTn id="6" dur="1250"/>
                                        <p:tgtEl>
                                          <p:spTgt spid="168"/>
                                        </p:tgtEl>
                                      </p:cBhvr>
                                    </p:animEffect>
                                    <p:set>
                                      <p:cBhvr>
                                        <p:cTn id="7" dur="1" fill="hold">
                                          <p:stCondLst>
                                            <p:cond delay="1249"/>
                                          </p:stCondLst>
                                        </p:cTn>
                                        <p:tgtEl>
                                          <p:spTgt spid="16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t="-17000" b="-17000"/>
          </a:stretch>
        </a:blipFill>
        <a:effectLst/>
      </p:bgPr>
    </p:bg>
    <p:spTree>
      <p:nvGrpSpPr>
        <p:cNvPr id="1" name="Shape 491"/>
        <p:cNvGrpSpPr/>
        <p:nvPr/>
      </p:nvGrpSpPr>
      <p:grpSpPr>
        <a:xfrm>
          <a:off x="0" y="0"/>
          <a:ext cx="0" cy="0"/>
          <a:chOff x="0" y="0"/>
          <a:chExt cx="0" cy="0"/>
        </a:xfrm>
      </p:grpSpPr>
      <p:sp>
        <p:nvSpPr>
          <p:cNvPr id="492" name="Google Shape;492;p68"/>
          <p:cNvSpPr txBox="1"/>
          <p:nvPr/>
        </p:nvSpPr>
        <p:spPr>
          <a:xfrm>
            <a:off x="206375" y="524338"/>
            <a:ext cx="4931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Next steps</a:t>
            </a:r>
            <a:endParaRPr sz="2400" b="1" dirty="0">
              <a:solidFill>
                <a:srgbClr val="5F6368"/>
              </a:solidFill>
              <a:latin typeface="Open Sans"/>
              <a:ea typeface="Open Sans"/>
              <a:cs typeface="Open Sans"/>
              <a:sym typeface="Open Sans"/>
            </a:endParaRPr>
          </a:p>
        </p:txBody>
      </p:sp>
      <p:sp>
        <p:nvSpPr>
          <p:cNvPr id="493" name="Google Shape;493;p68"/>
          <p:cNvSpPr/>
          <p:nvPr/>
        </p:nvSpPr>
        <p:spPr>
          <a:xfrm>
            <a:off x="517675" y="1472325"/>
            <a:ext cx="2436300" cy="3174300"/>
          </a:xfrm>
          <a:prstGeom prst="rect">
            <a:avLst/>
          </a:prstGeom>
          <a:solidFill>
            <a:srgbClr val="F8F9FA"/>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8"/>
          <p:cNvSpPr txBox="1"/>
          <p:nvPr/>
        </p:nvSpPr>
        <p:spPr>
          <a:xfrm>
            <a:off x="711325" y="1917800"/>
            <a:ext cx="2049000" cy="11579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100" dirty="0">
                <a:solidFill>
                  <a:srgbClr val="5F6368"/>
                </a:solidFill>
                <a:latin typeface="Open Sans"/>
                <a:ea typeface="Open Sans"/>
                <a:cs typeface="Open Sans"/>
                <a:sym typeface="Open Sans"/>
              </a:rPr>
              <a:t>Continue to refine the design to make it better. So, getting more user feedback to  The end goal is to have a fully working UX design.</a:t>
            </a:r>
            <a:endParaRPr sz="1100" dirty="0"/>
          </a:p>
        </p:txBody>
      </p:sp>
      <p:sp>
        <p:nvSpPr>
          <p:cNvPr id="495" name="Google Shape;495;p68"/>
          <p:cNvSpPr/>
          <p:nvPr/>
        </p:nvSpPr>
        <p:spPr>
          <a:xfrm>
            <a:off x="3175275" y="1472325"/>
            <a:ext cx="2436300" cy="3174300"/>
          </a:xfrm>
          <a:prstGeom prst="rect">
            <a:avLst/>
          </a:prstGeom>
          <a:solidFill>
            <a:srgbClr val="F8F9FA"/>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8"/>
          <p:cNvSpPr txBox="1"/>
          <p:nvPr/>
        </p:nvSpPr>
        <p:spPr>
          <a:xfrm>
            <a:off x="3368925" y="1917800"/>
            <a:ext cx="2049000" cy="1157979"/>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rgbClr val="5F6368"/>
                </a:solidFill>
                <a:latin typeface="Open Sans"/>
                <a:ea typeface="Open Sans"/>
                <a:cs typeface="Open Sans"/>
                <a:sym typeface="Open Sans"/>
              </a:rPr>
              <a:t>Improving the responsive website. Maybe adding more pages, using the feedback from the user participants. </a:t>
            </a:r>
            <a:endParaRPr sz="1100"/>
          </a:p>
        </p:txBody>
      </p:sp>
      <p:sp>
        <p:nvSpPr>
          <p:cNvPr id="497" name="Google Shape;497;p68"/>
          <p:cNvSpPr/>
          <p:nvPr/>
        </p:nvSpPr>
        <p:spPr>
          <a:xfrm>
            <a:off x="5832875" y="1472325"/>
            <a:ext cx="2436300" cy="3174300"/>
          </a:xfrm>
          <a:prstGeom prst="rect">
            <a:avLst/>
          </a:prstGeom>
          <a:solidFill>
            <a:srgbClr val="F8F9FA"/>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8"/>
          <p:cNvSpPr txBox="1"/>
          <p:nvPr/>
        </p:nvSpPr>
        <p:spPr>
          <a:xfrm>
            <a:off x="6026525" y="1917800"/>
            <a:ext cx="2049000" cy="768642"/>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rgbClr val="5F6368"/>
                </a:solidFill>
                <a:latin typeface="Open Sans"/>
                <a:ea typeface="Open Sans"/>
                <a:cs typeface="Open Sans"/>
                <a:sym typeface="Open Sans"/>
              </a:rPr>
              <a:t>Address the pain points the users provide to deliver the best design possible.</a:t>
            </a:r>
            <a:endParaRPr sz="1100"/>
          </a:p>
        </p:txBody>
      </p:sp>
      <p:sp>
        <p:nvSpPr>
          <p:cNvPr id="499" name="Google Shape;499;p68"/>
          <p:cNvSpPr/>
          <p:nvPr/>
        </p:nvSpPr>
        <p:spPr>
          <a:xfrm>
            <a:off x="1479175" y="1187633"/>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1</a:t>
            </a:r>
            <a:endParaRPr sz="2200">
              <a:solidFill>
                <a:srgbClr val="FFFFFF"/>
              </a:solidFill>
              <a:latin typeface="Google Sans Medium"/>
              <a:ea typeface="Google Sans Medium"/>
              <a:cs typeface="Google Sans Medium"/>
              <a:sym typeface="Google Sans Medium"/>
            </a:endParaRPr>
          </a:p>
        </p:txBody>
      </p:sp>
      <p:sp>
        <p:nvSpPr>
          <p:cNvPr id="500" name="Google Shape;500;p68"/>
          <p:cNvSpPr/>
          <p:nvPr/>
        </p:nvSpPr>
        <p:spPr>
          <a:xfrm>
            <a:off x="4136775" y="1187633"/>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2</a:t>
            </a:r>
            <a:endParaRPr sz="2200">
              <a:solidFill>
                <a:srgbClr val="FFFFFF"/>
              </a:solidFill>
              <a:latin typeface="Google Sans Medium"/>
              <a:ea typeface="Google Sans Medium"/>
              <a:cs typeface="Google Sans Medium"/>
              <a:sym typeface="Google Sans Medium"/>
            </a:endParaRPr>
          </a:p>
        </p:txBody>
      </p:sp>
      <p:sp>
        <p:nvSpPr>
          <p:cNvPr id="501" name="Google Shape;501;p68"/>
          <p:cNvSpPr/>
          <p:nvPr/>
        </p:nvSpPr>
        <p:spPr>
          <a:xfrm>
            <a:off x="6794375" y="1187633"/>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3</a:t>
            </a:r>
            <a:endParaRPr sz="2200">
              <a:solidFill>
                <a:srgbClr val="FFFFFF"/>
              </a:solidFill>
              <a:latin typeface="Google Sans Medium"/>
              <a:ea typeface="Google Sans Medium"/>
              <a:cs typeface="Google Sans Medium"/>
              <a:sym typeface="Google Sans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9"/>
          <p:cNvSpPr txBox="1"/>
          <p:nvPr/>
        </p:nvSpPr>
        <p:spPr>
          <a:xfrm>
            <a:off x="206375" y="524338"/>
            <a:ext cx="4931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Let’s connect!</a:t>
            </a:r>
            <a:endParaRPr sz="2400" b="1" dirty="0">
              <a:solidFill>
                <a:srgbClr val="5F6368"/>
              </a:solidFill>
              <a:latin typeface="Open Sans"/>
              <a:ea typeface="Open Sans"/>
              <a:cs typeface="Open Sans"/>
              <a:sym typeface="Open Sans"/>
            </a:endParaRPr>
          </a:p>
        </p:txBody>
      </p:sp>
      <p:sp>
        <p:nvSpPr>
          <p:cNvPr id="508" name="Google Shape;508;p69"/>
          <p:cNvSpPr/>
          <p:nvPr/>
        </p:nvSpPr>
        <p:spPr>
          <a:xfrm>
            <a:off x="517675" y="1832019"/>
            <a:ext cx="7938900" cy="2510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9"/>
          <p:cNvSpPr txBox="1"/>
          <p:nvPr/>
        </p:nvSpPr>
        <p:spPr>
          <a:xfrm>
            <a:off x="919075" y="2461800"/>
            <a:ext cx="7136100" cy="1218900"/>
          </a:xfrm>
          <a:prstGeom prst="rect">
            <a:avLst/>
          </a:prstGeom>
          <a:noFill/>
          <a:ln>
            <a:noFill/>
          </a:ln>
        </p:spPr>
        <p:txBody>
          <a:bodyPr spcFirstLastPara="1" wrap="square" lIns="0" tIns="91425" rIns="91425" bIns="91425" anchor="t" anchorCtr="0">
            <a:spAutoFit/>
          </a:bodyPr>
          <a:lstStyle/>
          <a:p>
            <a:pPr marL="0" lvl="0" indent="0" algn="ctr" rtl="0">
              <a:lnSpc>
                <a:spcPct val="115000"/>
              </a:lnSpc>
              <a:spcBef>
                <a:spcPts val="0"/>
              </a:spcBef>
              <a:spcAft>
                <a:spcPts val="0"/>
              </a:spcAft>
              <a:buClr>
                <a:schemeClr val="dk1"/>
              </a:buClr>
              <a:buSzPts val="1100"/>
              <a:buFont typeface="Arial"/>
              <a:buNone/>
            </a:pPr>
            <a:r>
              <a:rPr lang="en" sz="1200">
                <a:solidFill>
                  <a:srgbClr val="5F6368"/>
                </a:solidFill>
                <a:latin typeface="Open Sans"/>
                <a:ea typeface="Open Sans"/>
                <a:cs typeface="Open Sans"/>
                <a:sym typeface="Open Sans"/>
              </a:rPr>
              <a:t>Thank you for taking the time out to view my UX Design project!</a:t>
            </a:r>
            <a:endParaRPr sz="1200">
              <a:solidFill>
                <a:srgbClr val="5F6368"/>
              </a:solidFill>
              <a:latin typeface="Open Sans"/>
              <a:ea typeface="Open Sans"/>
              <a:cs typeface="Open Sans"/>
              <a:sym typeface="Open Sans"/>
            </a:endParaRPr>
          </a:p>
          <a:p>
            <a:pPr marL="0" lvl="0" indent="0" algn="ctr" rtl="0">
              <a:lnSpc>
                <a:spcPct val="115000"/>
              </a:lnSpc>
              <a:spcBef>
                <a:spcPts val="0"/>
              </a:spcBef>
              <a:spcAft>
                <a:spcPts val="0"/>
              </a:spcAft>
              <a:buClr>
                <a:schemeClr val="dk1"/>
              </a:buClr>
              <a:buSzPts val="1100"/>
              <a:buFont typeface="Arial"/>
              <a:buNone/>
            </a:pPr>
            <a:r>
              <a:rPr lang="en" sz="1200">
                <a:solidFill>
                  <a:srgbClr val="5F6368"/>
                </a:solidFill>
                <a:latin typeface="Open Sans"/>
                <a:ea typeface="Open Sans"/>
                <a:cs typeface="Open Sans"/>
                <a:sym typeface="Open Sans"/>
              </a:rPr>
              <a:t>If you’d like to connect you my contact info are provided below:</a:t>
            </a:r>
            <a:endParaRPr sz="1200">
              <a:solidFill>
                <a:srgbClr val="5F6368"/>
              </a:solidFill>
              <a:latin typeface="Open Sans"/>
              <a:ea typeface="Open Sans"/>
              <a:cs typeface="Open Sans"/>
              <a:sym typeface="Open Sans"/>
            </a:endParaRPr>
          </a:p>
          <a:p>
            <a:pPr marL="0" lvl="0" indent="0" algn="ctr" rtl="0">
              <a:lnSpc>
                <a:spcPct val="115000"/>
              </a:lnSpc>
              <a:spcBef>
                <a:spcPts val="0"/>
              </a:spcBef>
              <a:spcAft>
                <a:spcPts val="0"/>
              </a:spcAft>
              <a:buClr>
                <a:schemeClr val="dk1"/>
              </a:buClr>
              <a:buSzPts val="1100"/>
              <a:buFont typeface="Arial"/>
              <a:buNone/>
            </a:pPr>
            <a:endParaRPr sz="1200">
              <a:solidFill>
                <a:srgbClr val="5F6368"/>
              </a:solidFill>
              <a:latin typeface="Open Sans"/>
              <a:ea typeface="Open Sans"/>
              <a:cs typeface="Open Sans"/>
              <a:sym typeface="Open Sans"/>
            </a:endParaRPr>
          </a:p>
          <a:p>
            <a:pPr marL="0" lvl="0" indent="0" algn="ctr" rtl="0">
              <a:lnSpc>
                <a:spcPct val="115000"/>
              </a:lnSpc>
              <a:spcBef>
                <a:spcPts val="0"/>
              </a:spcBef>
              <a:spcAft>
                <a:spcPts val="0"/>
              </a:spcAft>
              <a:buClr>
                <a:schemeClr val="dk1"/>
              </a:buClr>
              <a:buSzPts val="1100"/>
              <a:buFont typeface="Arial"/>
              <a:buNone/>
            </a:pPr>
            <a:r>
              <a:rPr lang="en" sz="1200">
                <a:solidFill>
                  <a:srgbClr val="5F6368"/>
                </a:solidFill>
                <a:latin typeface="Open Sans"/>
                <a:ea typeface="Open Sans"/>
                <a:cs typeface="Open Sans"/>
                <a:sym typeface="Open Sans"/>
              </a:rPr>
              <a:t>Email: </a:t>
            </a:r>
            <a:r>
              <a:rPr lang="en" sz="1200" u="sng">
                <a:solidFill>
                  <a:schemeClr val="hlink"/>
                </a:solidFill>
                <a:latin typeface="Open Sans"/>
                <a:ea typeface="Open Sans"/>
                <a:cs typeface="Open Sans"/>
                <a:sym typeface="Open Sans"/>
                <a:hlinkClick r:id="rId3"/>
              </a:rPr>
              <a:t>rjackson937@gmail.com</a:t>
            </a:r>
            <a:endParaRPr sz="1200">
              <a:solidFill>
                <a:srgbClr val="5F6368"/>
              </a:solidFill>
              <a:latin typeface="Open Sans"/>
              <a:ea typeface="Open Sans"/>
              <a:cs typeface="Open Sans"/>
              <a:sym typeface="Open Sans"/>
            </a:endParaRPr>
          </a:p>
          <a:p>
            <a:pPr marL="0" lvl="0" indent="0" algn="ctr" rtl="0">
              <a:lnSpc>
                <a:spcPct val="115000"/>
              </a:lnSpc>
              <a:spcBef>
                <a:spcPts val="0"/>
              </a:spcBef>
              <a:spcAft>
                <a:spcPts val="0"/>
              </a:spcAft>
              <a:buClr>
                <a:schemeClr val="dk1"/>
              </a:buClr>
              <a:buSzPts val="1100"/>
              <a:buFont typeface="Arial"/>
              <a:buNone/>
            </a:pPr>
            <a:r>
              <a:rPr lang="en" sz="1200">
                <a:solidFill>
                  <a:srgbClr val="5F6368"/>
                </a:solidFill>
                <a:latin typeface="Open Sans"/>
                <a:ea typeface="Open Sans"/>
                <a:cs typeface="Open Sans"/>
                <a:sym typeface="Open Sans"/>
              </a:rPr>
              <a:t>Linkedin: </a:t>
            </a:r>
            <a:r>
              <a:rPr lang="en" sz="1200" u="sng">
                <a:solidFill>
                  <a:schemeClr val="hlink"/>
                </a:solidFill>
                <a:latin typeface="Open Sans"/>
                <a:ea typeface="Open Sans"/>
                <a:cs typeface="Open Sans"/>
                <a:sym typeface="Open Sans"/>
                <a:hlinkClick r:id="rId4"/>
              </a:rPr>
              <a:t>Robert Jackson</a:t>
            </a:r>
            <a:endParaRPr sz="1200">
              <a:solidFill>
                <a:srgbClr val="5F6368"/>
              </a:solidFill>
              <a:latin typeface="Open Sans"/>
              <a:ea typeface="Open Sans"/>
              <a:cs typeface="Open Sans"/>
              <a:sym typeface="Open Sans"/>
            </a:endParaRPr>
          </a:p>
        </p:txBody>
      </p:sp>
      <p:sp>
        <p:nvSpPr>
          <p:cNvPr id="510" name="Google Shape;510;p69"/>
          <p:cNvSpPr/>
          <p:nvPr/>
        </p:nvSpPr>
        <p:spPr>
          <a:xfrm>
            <a:off x="4230475" y="1602212"/>
            <a:ext cx="513300" cy="513300"/>
          </a:xfrm>
          <a:prstGeom prst="ellipse">
            <a:avLst/>
          </a:prstGeom>
          <a:solidFill>
            <a:srgbClr val="5F6368"/>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1" name="Google Shape;511;p69"/>
          <p:cNvSpPr/>
          <p:nvPr/>
        </p:nvSpPr>
        <p:spPr>
          <a:xfrm>
            <a:off x="4361825" y="1734124"/>
            <a:ext cx="250599" cy="249449"/>
          </a:xfrm>
          <a:custGeom>
            <a:avLst/>
            <a:gdLst/>
            <a:ahLst/>
            <a:cxnLst/>
            <a:rect l="l" t="t" r="r" b="b"/>
            <a:pathLst>
              <a:path w="964" h="962" extrusionOk="0">
                <a:moveTo>
                  <a:pt x="774" y="400"/>
                </a:moveTo>
                <a:lnTo>
                  <a:pt x="562" y="189"/>
                </a:lnTo>
                <a:lnTo>
                  <a:pt x="0" y="749"/>
                </a:lnTo>
                <a:lnTo>
                  <a:pt x="0" y="961"/>
                </a:lnTo>
                <a:lnTo>
                  <a:pt x="212" y="961"/>
                </a:lnTo>
                <a:lnTo>
                  <a:pt x="774" y="400"/>
                </a:lnTo>
                <a:close/>
                <a:moveTo>
                  <a:pt x="940" y="234"/>
                </a:moveTo>
                <a:cubicBezTo>
                  <a:pt x="963" y="211"/>
                  <a:pt x="963" y="177"/>
                  <a:pt x="940" y="155"/>
                </a:cubicBezTo>
                <a:lnTo>
                  <a:pt x="807" y="22"/>
                </a:lnTo>
                <a:cubicBezTo>
                  <a:pt x="785" y="0"/>
                  <a:pt x="751" y="0"/>
                  <a:pt x="728" y="22"/>
                </a:cubicBezTo>
                <a:lnTo>
                  <a:pt x="618" y="132"/>
                </a:lnTo>
                <a:lnTo>
                  <a:pt x="830" y="344"/>
                </a:lnTo>
                <a:lnTo>
                  <a:pt x="940" y="2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9000" b="-9000"/>
          </a:stretch>
        </a:blipFill>
        <a:effectLst/>
      </p:bgPr>
    </p:bg>
    <p:spTree>
      <p:nvGrpSpPr>
        <p:cNvPr id="1" name="Shape 173">
          <a:extLst>
            <a:ext uri="{FF2B5EF4-FFF2-40B4-BE49-F238E27FC236}">
              <a16:creationId xmlns:a16="http://schemas.microsoft.com/office/drawing/2014/main" id="{415A09B5-E126-46C1-D21E-A985535A4C76}"/>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C59CF2C-AC9D-D211-479C-13DC4E54F3E7}"/>
              </a:ext>
            </a:extLst>
          </p:cNvPr>
          <p:cNvSpPr/>
          <p:nvPr/>
        </p:nvSpPr>
        <p:spPr>
          <a:xfrm>
            <a:off x="2671300" y="3053364"/>
            <a:ext cx="6472700" cy="1784150"/>
          </a:xfrm>
          <a:prstGeom prst="rect">
            <a:avLst/>
          </a:prstGeom>
          <a:gradFill flip="none" rotWithShape="1">
            <a:gsLst>
              <a:gs pos="0">
                <a:schemeClr val="accent1">
                  <a:lumMod val="67000"/>
                </a:schemeClr>
              </a:gs>
              <a:gs pos="48000">
                <a:schemeClr val="accent1">
                  <a:lumMod val="97000"/>
                  <a:lumOff val="3000"/>
                </a:schemeClr>
              </a:gs>
              <a:gs pos="100000">
                <a:srgbClr val="4285F4"/>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5" name="Rectangle 4">
            <a:extLst>
              <a:ext uri="{FF2B5EF4-FFF2-40B4-BE49-F238E27FC236}">
                <a16:creationId xmlns:a16="http://schemas.microsoft.com/office/drawing/2014/main" id="{544B402F-98E8-E415-DC0D-FA124EB808A3}"/>
              </a:ext>
            </a:extLst>
          </p:cNvPr>
          <p:cNvSpPr/>
          <p:nvPr/>
        </p:nvSpPr>
        <p:spPr>
          <a:xfrm>
            <a:off x="53340" y="1154782"/>
            <a:ext cx="6377450" cy="1784150"/>
          </a:xfrm>
          <a:prstGeom prst="rect">
            <a:avLst/>
          </a:prstGeom>
          <a:gradFill flip="none" rotWithShape="1">
            <a:gsLst>
              <a:gs pos="0">
                <a:schemeClr val="accent1">
                  <a:lumMod val="67000"/>
                </a:schemeClr>
              </a:gs>
              <a:gs pos="48000">
                <a:schemeClr val="accent1">
                  <a:lumMod val="97000"/>
                  <a:lumOff val="3000"/>
                </a:schemeClr>
              </a:gs>
              <a:gs pos="100000">
                <a:srgbClr val="4285F4"/>
              </a:gs>
            </a:gsLst>
            <a:lin ang="11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Google Shape;174;p42">
            <a:extLst>
              <a:ext uri="{FF2B5EF4-FFF2-40B4-BE49-F238E27FC236}">
                <a16:creationId xmlns:a16="http://schemas.microsoft.com/office/drawing/2014/main" id="{907005BE-4A8D-0442-46A4-92C366FCDABD}"/>
              </a:ext>
            </a:extLst>
          </p:cNvPr>
          <p:cNvSpPr txBox="1"/>
          <p:nvPr/>
        </p:nvSpPr>
        <p:spPr>
          <a:xfrm>
            <a:off x="1302534" y="1377458"/>
            <a:ext cx="5060166" cy="133879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en" dirty="0">
                <a:solidFill>
                  <a:schemeClr val="bg1"/>
                </a:solidFill>
                <a:latin typeface="Open Sans SemiBold"/>
                <a:ea typeface="Open Sans SemiBold"/>
                <a:cs typeface="Open Sans SemiBold"/>
                <a:sym typeface="Open Sans SemiBold"/>
              </a:rPr>
              <a:t>The problem: </a:t>
            </a:r>
            <a:endParaRPr dirty="0">
              <a:solidFill>
                <a:schemeClr val="bg1"/>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n" sz="1200" dirty="0">
                <a:solidFill>
                  <a:schemeClr val="bg1"/>
                </a:solidFill>
                <a:latin typeface="Open Sans"/>
                <a:ea typeface="Open Sans"/>
                <a:cs typeface="Open Sans"/>
                <a:sym typeface="Open Sans"/>
              </a:rPr>
              <a:t>Students and practitioners are not always able to make it to class always. Obligations such as work, family, exhaustion, etc. plays a factor to why they can’t make it to class</a:t>
            </a:r>
            <a:endParaRPr sz="1200" b="1" dirty="0">
              <a:solidFill>
                <a:schemeClr val="bg1"/>
              </a:solidFill>
              <a:latin typeface="Open Sans"/>
              <a:ea typeface="Open Sans"/>
              <a:cs typeface="Open Sans"/>
              <a:sym typeface="Open Sans"/>
            </a:endParaRPr>
          </a:p>
        </p:txBody>
      </p:sp>
      <p:sp>
        <p:nvSpPr>
          <p:cNvPr id="175" name="Google Shape;175;p42">
            <a:extLst>
              <a:ext uri="{FF2B5EF4-FFF2-40B4-BE49-F238E27FC236}">
                <a16:creationId xmlns:a16="http://schemas.microsoft.com/office/drawing/2014/main" id="{6C3389AC-9C93-E3E8-00C5-406CAC88FFD9}"/>
              </a:ext>
            </a:extLst>
          </p:cNvPr>
          <p:cNvSpPr txBox="1"/>
          <p:nvPr/>
        </p:nvSpPr>
        <p:spPr>
          <a:xfrm>
            <a:off x="207600" y="524350"/>
            <a:ext cx="6155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Project overview</a:t>
            </a:r>
            <a:endParaRPr sz="2400" b="1" dirty="0">
              <a:solidFill>
                <a:srgbClr val="5F6368"/>
              </a:solidFill>
              <a:latin typeface="Open Sans"/>
              <a:ea typeface="Open Sans"/>
              <a:cs typeface="Open Sans"/>
              <a:sym typeface="Open Sans"/>
            </a:endParaRPr>
          </a:p>
        </p:txBody>
      </p:sp>
      <p:sp>
        <p:nvSpPr>
          <p:cNvPr id="177" name="Google Shape;177;p42">
            <a:extLst>
              <a:ext uri="{FF2B5EF4-FFF2-40B4-BE49-F238E27FC236}">
                <a16:creationId xmlns:a16="http://schemas.microsoft.com/office/drawing/2014/main" id="{4E7E8C9C-AACD-A23A-3032-A367F9497BFE}"/>
              </a:ext>
            </a:extLst>
          </p:cNvPr>
          <p:cNvSpPr txBox="1"/>
          <p:nvPr/>
        </p:nvSpPr>
        <p:spPr>
          <a:xfrm>
            <a:off x="4060984" y="3112825"/>
            <a:ext cx="4987766" cy="1615797"/>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dirty="0">
                <a:solidFill>
                  <a:schemeClr val="bg1"/>
                </a:solidFill>
                <a:latin typeface="Open Sans SemiBold"/>
                <a:ea typeface="Open Sans SemiBold"/>
                <a:cs typeface="Open Sans SemiBold"/>
                <a:sym typeface="Open Sans SemiBold"/>
              </a:rPr>
              <a:t>The goal: </a:t>
            </a:r>
            <a:endParaRPr dirty="0">
              <a:solidFill>
                <a:schemeClr val="bg1"/>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n" sz="1200" dirty="0">
                <a:solidFill>
                  <a:schemeClr val="bg1"/>
                </a:solidFill>
                <a:latin typeface="Open Sans"/>
                <a:ea typeface="Open Sans"/>
                <a:cs typeface="Open Sans"/>
                <a:sym typeface="Open Sans"/>
              </a:rPr>
              <a:t>Design an Martial Arts App will let users access classes and tutorials which will affect users who can't make it to classes by helping users get and maintain  fitness, stay up to date on missed classes / demonstrations, and maintain training routine. </a:t>
            </a:r>
            <a:endParaRPr sz="1200" b="1" dirty="0">
              <a:solidFill>
                <a:schemeClr val="bg1"/>
              </a:solidFill>
              <a:latin typeface="Open Sans"/>
              <a:ea typeface="Open Sans"/>
              <a:cs typeface="Open Sans"/>
              <a:sym typeface="Open Sans"/>
            </a:endParaRPr>
          </a:p>
        </p:txBody>
      </p:sp>
      <p:grpSp>
        <p:nvGrpSpPr>
          <p:cNvPr id="2" name="Group 1">
            <a:extLst>
              <a:ext uri="{FF2B5EF4-FFF2-40B4-BE49-F238E27FC236}">
                <a16:creationId xmlns:a16="http://schemas.microsoft.com/office/drawing/2014/main" id="{7B7B109E-2BEA-79EB-C769-B8D68D79E934}"/>
              </a:ext>
            </a:extLst>
          </p:cNvPr>
          <p:cNvGrpSpPr/>
          <p:nvPr/>
        </p:nvGrpSpPr>
        <p:grpSpPr>
          <a:xfrm>
            <a:off x="3157117" y="3664073"/>
            <a:ext cx="513300" cy="513300"/>
            <a:chOff x="4572000" y="1534000"/>
            <a:chExt cx="513300" cy="513300"/>
          </a:xfrm>
        </p:grpSpPr>
        <p:sp>
          <p:nvSpPr>
            <p:cNvPr id="178" name="Google Shape;178;p42">
              <a:extLst>
                <a:ext uri="{FF2B5EF4-FFF2-40B4-BE49-F238E27FC236}">
                  <a16:creationId xmlns:a16="http://schemas.microsoft.com/office/drawing/2014/main" id="{0B5BC0A1-04AC-EC3B-5F01-94E052C657F1}"/>
                </a:ext>
              </a:extLst>
            </p:cNvPr>
            <p:cNvSpPr/>
            <p:nvPr/>
          </p:nvSpPr>
          <p:spPr>
            <a:xfrm>
              <a:off x="4572000" y="1534000"/>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2">
              <a:extLst>
                <a:ext uri="{FF2B5EF4-FFF2-40B4-BE49-F238E27FC236}">
                  <a16:creationId xmlns:a16="http://schemas.microsoft.com/office/drawing/2014/main" id="{00237061-B727-8277-D28C-EFDA4A576FC9}"/>
                </a:ext>
              </a:extLst>
            </p:cNvPr>
            <p:cNvSpPr/>
            <p:nvPr/>
          </p:nvSpPr>
          <p:spPr>
            <a:xfrm>
              <a:off x="4684213" y="1653525"/>
              <a:ext cx="288875" cy="274249"/>
            </a:xfrm>
            <a:custGeom>
              <a:avLst/>
              <a:gdLst/>
              <a:ahLst/>
              <a:cxnLst/>
              <a:rect l="l" t="t" r="r" b="b"/>
              <a:pathLst>
                <a:path w="1045" h="993" extrusionOk="0">
                  <a:moveTo>
                    <a:pt x="522" y="798"/>
                  </a:moveTo>
                  <a:lnTo>
                    <a:pt x="844" y="992"/>
                  </a:lnTo>
                  <a:lnTo>
                    <a:pt x="759" y="626"/>
                  </a:lnTo>
                  <a:lnTo>
                    <a:pt x="1044" y="378"/>
                  </a:lnTo>
                  <a:lnTo>
                    <a:pt x="669" y="347"/>
                  </a:lnTo>
                  <a:lnTo>
                    <a:pt x="522" y="0"/>
                  </a:lnTo>
                  <a:lnTo>
                    <a:pt x="375" y="347"/>
                  </a:lnTo>
                  <a:lnTo>
                    <a:pt x="0" y="378"/>
                  </a:lnTo>
                  <a:lnTo>
                    <a:pt x="285" y="626"/>
                  </a:lnTo>
                  <a:lnTo>
                    <a:pt x="200" y="992"/>
                  </a:lnTo>
                  <a:lnTo>
                    <a:pt x="522" y="798"/>
                  </a:ln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3" name="Group 2">
            <a:extLst>
              <a:ext uri="{FF2B5EF4-FFF2-40B4-BE49-F238E27FC236}">
                <a16:creationId xmlns:a16="http://schemas.microsoft.com/office/drawing/2014/main" id="{0BA63624-34DC-3CC5-2C13-7208F7DAB93C}"/>
              </a:ext>
            </a:extLst>
          </p:cNvPr>
          <p:cNvGrpSpPr/>
          <p:nvPr/>
        </p:nvGrpSpPr>
        <p:grpSpPr>
          <a:xfrm>
            <a:off x="421287" y="1790207"/>
            <a:ext cx="513300" cy="513300"/>
            <a:chOff x="517675" y="1534000"/>
            <a:chExt cx="513300" cy="513300"/>
          </a:xfrm>
        </p:grpSpPr>
        <p:sp>
          <p:nvSpPr>
            <p:cNvPr id="176" name="Google Shape;176;p42">
              <a:extLst>
                <a:ext uri="{FF2B5EF4-FFF2-40B4-BE49-F238E27FC236}">
                  <a16:creationId xmlns:a16="http://schemas.microsoft.com/office/drawing/2014/main" id="{BCAED1E7-8E11-F308-DC1E-3990AC81BD3A}"/>
                </a:ext>
              </a:extLst>
            </p:cNvPr>
            <p:cNvSpPr/>
            <p:nvPr/>
          </p:nvSpPr>
          <p:spPr>
            <a:xfrm>
              <a:off x="517675" y="1534000"/>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2">
              <a:extLst>
                <a:ext uri="{FF2B5EF4-FFF2-40B4-BE49-F238E27FC236}">
                  <a16:creationId xmlns:a16="http://schemas.microsoft.com/office/drawing/2014/main" id="{50870827-F8EC-0738-6A71-3FF099ACB6CB}"/>
                </a:ext>
              </a:extLst>
            </p:cNvPr>
            <p:cNvSpPr/>
            <p:nvPr/>
          </p:nvSpPr>
          <p:spPr>
            <a:xfrm>
              <a:off x="640475" y="1656801"/>
              <a:ext cx="267700" cy="267700"/>
            </a:xfrm>
            <a:custGeom>
              <a:avLst/>
              <a:gdLst/>
              <a:ahLst/>
              <a:cxnLst/>
              <a:rect l="l" t="t" r="r" b="b"/>
              <a:pathLst>
                <a:path w="209550" h="209550" extrusionOk="0">
                  <a:moveTo>
                    <a:pt x="115315" y="52353"/>
                  </a:moveTo>
                  <a:lnTo>
                    <a:pt x="115315" y="115315"/>
                  </a:lnTo>
                  <a:lnTo>
                    <a:pt x="94235" y="115315"/>
                  </a:lnTo>
                  <a:lnTo>
                    <a:pt x="94235" y="52353"/>
                  </a:lnTo>
                  <a:close/>
                  <a:moveTo>
                    <a:pt x="115315" y="136256"/>
                  </a:moveTo>
                  <a:lnTo>
                    <a:pt x="115315" y="157197"/>
                  </a:lnTo>
                  <a:lnTo>
                    <a:pt x="94235" y="157197"/>
                  </a:lnTo>
                  <a:lnTo>
                    <a:pt x="94235" y="136256"/>
                  </a:lnTo>
                  <a:close/>
                  <a:moveTo>
                    <a:pt x="104705" y="0"/>
                  </a:moveTo>
                  <a:lnTo>
                    <a:pt x="99400" y="140"/>
                  </a:lnTo>
                  <a:lnTo>
                    <a:pt x="94095" y="558"/>
                  </a:lnTo>
                  <a:lnTo>
                    <a:pt x="88790" y="1256"/>
                  </a:lnTo>
                  <a:lnTo>
                    <a:pt x="83625" y="2094"/>
                  </a:lnTo>
                  <a:lnTo>
                    <a:pt x="78599" y="3351"/>
                  </a:lnTo>
                  <a:lnTo>
                    <a:pt x="73573" y="4747"/>
                  </a:lnTo>
                  <a:lnTo>
                    <a:pt x="68687" y="6422"/>
                  </a:lnTo>
                  <a:lnTo>
                    <a:pt x="63940" y="8237"/>
                  </a:lnTo>
                  <a:lnTo>
                    <a:pt x="59333" y="10331"/>
                  </a:lnTo>
                  <a:lnTo>
                    <a:pt x="54866" y="12704"/>
                  </a:lnTo>
                  <a:lnTo>
                    <a:pt x="50398" y="15217"/>
                  </a:lnTo>
                  <a:lnTo>
                    <a:pt x="46210" y="17870"/>
                  </a:lnTo>
                  <a:lnTo>
                    <a:pt x="42022" y="20801"/>
                  </a:lnTo>
                  <a:lnTo>
                    <a:pt x="38113" y="23873"/>
                  </a:lnTo>
                  <a:lnTo>
                    <a:pt x="34343" y="27223"/>
                  </a:lnTo>
                  <a:lnTo>
                    <a:pt x="30714" y="30714"/>
                  </a:lnTo>
                  <a:lnTo>
                    <a:pt x="27223" y="34343"/>
                  </a:lnTo>
                  <a:lnTo>
                    <a:pt x="23873" y="38113"/>
                  </a:lnTo>
                  <a:lnTo>
                    <a:pt x="20801" y="42161"/>
                  </a:lnTo>
                  <a:lnTo>
                    <a:pt x="17870" y="46210"/>
                  </a:lnTo>
                  <a:lnTo>
                    <a:pt x="15217" y="50398"/>
                  </a:lnTo>
                  <a:lnTo>
                    <a:pt x="12704" y="54866"/>
                  </a:lnTo>
                  <a:lnTo>
                    <a:pt x="10331" y="59333"/>
                  </a:lnTo>
                  <a:lnTo>
                    <a:pt x="8237" y="63940"/>
                  </a:lnTo>
                  <a:lnTo>
                    <a:pt x="6282" y="68826"/>
                  </a:lnTo>
                  <a:lnTo>
                    <a:pt x="4747" y="73573"/>
                  </a:lnTo>
                  <a:lnTo>
                    <a:pt x="3351" y="78599"/>
                  </a:lnTo>
                  <a:lnTo>
                    <a:pt x="2094" y="83625"/>
                  </a:lnTo>
                  <a:lnTo>
                    <a:pt x="1256" y="88790"/>
                  </a:lnTo>
                  <a:lnTo>
                    <a:pt x="558" y="94095"/>
                  </a:lnTo>
                  <a:lnTo>
                    <a:pt x="140" y="99400"/>
                  </a:lnTo>
                  <a:lnTo>
                    <a:pt x="0" y="104845"/>
                  </a:lnTo>
                  <a:lnTo>
                    <a:pt x="140" y="110150"/>
                  </a:lnTo>
                  <a:lnTo>
                    <a:pt x="558" y="115455"/>
                  </a:lnTo>
                  <a:lnTo>
                    <a:pt x="1256" y="120760"/>
                  </a:lnTo>
                  <a:lnTo>
                    <a:pt x="2094" y="125925"/>
                  </a:lnTo>
                  <a:lnTo>
                    <a:pt x="3351" y="130951"/>
                  </a:lnTo>
                  <a:lnTo>
                    <a:pt x="4747" y="135977"/>
                  </a:lnTo>
                  <a:lnTo>
                    <a:pt x="6282" y="140863"/>
                  </a:lnTo>
                  <a:lnTo>
                    <a:pt x="8237" y="145610"/>
                  </a:lnTo>
                  <a:lnTo>
                    <a:pt x="10331" y="150217"/>
                  </a:lnTo>
                  <a:lnTo>
                    <a:pt x="12704" y="154684"/>
                  </a:lnTo>
                  <a:lnTo>
                    <a:pt x="15217" y="159152"/>
                  </a:lnTo>
                  <a:lnTo>
                    <a:pt x="17870" y="163340"/>
                  </a:lnTo>
                  <a:lnTo>
                    <a:pt x="20801" y="167528"/>
                  </a:lnTo>
                  <a:lnTo>
                    <a:pt x="23873" y="171437"/>
                  </a:lnTo>
                  <a:lnTo>
                    <a:pt x="27223" y="175207"/>
                  </a:lnTo>
                  <a:lnTo>
                    <a:pt x="30714" y="178836"/>
                  </a:lnTo>
                  <a:lnTo>
                    <a:pt x="34343" y="182327"/>
                  </a:lnTo>
                  <a:lnTo>
                    <a:pt x="38113" y="185677"/>
                  </a:lnTo>
                  <a:lnTo>
                    <a:pt x="42022" y="188749"/>
                  </a:lnTo>
                  <a:lnTo>
                    <a:pt x="46210" y="191680"/>
                  </a:lnTo>
                  <a:lnTo>
                    <a:pt x="50398" y="194333"/>
                  </a:lnTo>
                  <a:lnTo>
                    <a:pt x="54866" y="196846"/>
                  </a:lnTo>
                  <a:lnTo>
                    <a:pt x="59333" y="199219"/>
                  </a:lnTo>
                  <a:lnTo>
                    <a:pt x="63940" y="201313"/>
                  </a:lnTo>
                  <a:lnTo>
                    <a:pt x="68687" y="203268"/>
                  </a:lnTo>
                  <a:lnTo>
                    <a:pt x="73573" y="204803"/>
                  </a:lnTo>
                  <a:lnTo>
                    <a:pt x="78599" y="206199"/>
                  </a:lnTo>
                  <a:lnTo>
                    <a:pt x="83625" y="207456"/>
                  </a:lnTo>
                  <a:lnTo>
                    <a:pt x="88790" y="208294"/>
                  </a:lnTo>
                  <a:lnTo>
                    <a:pt x="94095" y="208992"/>
                  </a:lnTo>
                  <a:lnTo>
                    <a:pt x="99400" y="209410"/>
                  </a:lnTo>
                  <a:lnTo>
                    <a:pt x="104705" y="209550"/>
                  </a:lnTo>
                  <a:lnTo>
                    <a:pt x="110150" y="209410"/>
                  </a:lnTo>
                  <a:lnTo>
                    <a:pt x="115455" y="208992"/>
                  </a:lnTo>
                  <a:lnTo>
                    <a:pt x="120760" y="208294"/>
                  </a:lnTo>
                  <a:lnTo>
                    <a:pt x="125925" y="207456"/>
                  </a:lnTo>
                  <a:lnTo>
                    <a:pt x="130951" y="206199"/>
                  </a:lnTo>
                  <a:lnTo>
                    <a:pt x="135977" y="204803"/>
                  </a:lnTo>
                  <a:lnTo>
                    <a:pt x="140724" y="203268"/>
                  </a:lnTo>
                  <a:lnTo>
                    <a:pt x="145610" y="201313"/>
                  </a:lnTo>
                  <a:lnTo>
                    <a:pt x="150217" y="199219"/>
                  </a:lnTo>
                  <a:lnTo>
                    <a:pt x="154684" y="196846"/>
                  </a:lnTo>
                  <a:lnTo>
                    <a:pt x="159152" y="194333"/>
                  </a:lnTo>
                  <a:lnTo>
                    <a:pt x="163340" y="191680"/>
                  </a:lnTo>
                  <a:lnTo>
                    <a:pt x="167389" y="188749"/>
                  </a:lnTo>
                  <a:lnTo>
                    <a:pt x="171437" y="185677"/>
                  </a:lnTo>
                  <a:lnTo>
                    <a:pt x="175207" y="182327"/>
                  </a:lnTo>
                  <a:lnTo>
                    <a:pt x="178836" y="178836"/>
                  </a:lnTo>
                  <a:lnTo>
                    <a:pt x="182327" y="175207"/>
                  </a:lnTo>
                  <a:lnTo>
                    <a:pt x="185677" y="171437"/>
                  </a:lnTo>
                  <a:lnTo>
                    <a:pt x="188749" y="167528"/>
                  </a:lnTo>
                  <a:lnTo>
                    <a:pt x="191680" y="163340"/>
                  </a:lnTo>
                  <a:lnTo>
                    <a:pt x="194333" y="159152"/>
                  </a:lnTo>
                  <a:lnTo>
                    <a:pt x="196846" y="154684"/>
                  </a:lnTo>
                  <a:lnTo>
                    <a:pt x="199219" y="150217"/>
                  </a:lnTo>
                  <a:lnTo>
                    <a:pt x="201313" y="145610"/>
                  </a:lnTo>
                  <a:lnTo>
                    <a:pt x="203128" y="140863"/>
                  </a:lnTo>
                  <a:lnTo>
                    <a:pt x="204803" y="135977"/>
                  </a:lnTo>
                  <a:lnTo>
                    <a:pt x="206199" y="130951"/>
                  </a:lnTo>
                  <a:lnTo>
                    <a:pt x="207456" y="125925"/>
                  </a:lnTo>
                  <a:lnTo>
                    <a:pt x="208294" y="120760"/>
                  </a:lnTo>
                  <a:lnTo>
                    <a:pt x="208992" y="115455"/>
                  </a:lnTo>
                  <a:lnTo>
                    <a:pt x="209410" y="110150"/>
                  </a:lnTo>
                  <a:lnTo>
                    <a:pt x="209550" y="104845"/>
                  </a:lnTo>
                  <a:lnTo>
                    <a:pt x="209410" y="99400"/>
                  </a:lnTo>
                  <a:lnTo>
                    <a:pt x="208992" y="94095"/>
                  </a:lnTo>
                  <a:lnTo>
                    <a:pt x="208294" y="88790"/>
                  </a:lnTo>
                  <a:lnTo>
                    <a:pt x="207456" y="83625"/>
                  </a:lnTo>
                  <a:lnTo>
                    <a:pt x="206199" y="78599"/>
                  </a:lnTo>
                  <a:lnTo>
                    <a:pt x="204803" y="73573"/>
                  </a:lnTo>
                  <a:lnTo>
                    <a:pt x="203128" y="68826"/>
                  </a:lnTo>
                  <a:lnTo>
                    <a:pt x="201313" y="63940"/>
                  </a:lnTo>
                  <a:lnTo>
                    <a:pt x="199219" y="59333"/>
                  </a:lnTo>
                  <a:lnTo>
                    <a:pt x="196846" y="54866"/>
                  </a:lnTo>
                  <a:lnTo>
                    <a:pt x="194333" y="50398"/>
                  </a:lnTo>
                  <a:lnTo>
                    <a:pt x="191680" y="46210"/>
                  </a:lnTo>
                  <a:lnTo>
                    <a:pt x="188749" y="42161"/>
                  </a:lnTo>
                  <a:lnTo>
                    <a:pt x="185677" y="38113"/>
                  </a:lnTo>
                  <a:lnTo>
                    <a:pt x="182327" y="34343"/>
                  </a:lnTo>
                  <a:lnTo>
                    <a:pt x="178836" y="30714"/>
                  </a:lnTo>
                  <a:lnTo>
                    <a:pt x="175207" y="27223"/>
                  </a:lnTo>
                  <a:lnTo>
                    <a:pt x="171437" y="23873"/>
                  </a:lnTo>
                  <a:lnTo>
                    <a:pt x="167389" y="20801"/>
                  </a:lnTo>
                  <a:lnTo>
                    <a:pt x="163340" y="17870"/>
                  </a:lnTo>
                  <a:lnTo>
                    <a:pt x="159152" y="15217"/>
                  </a:lnTo>
                  <a:lnTo>
                    <a:pt x="154684" y="12704"/>
                  </a:lnTo>
                  <a:lnTo>
                    <a:pt x="150217" y="10331"/>
                  </a:lnTo>
                  <a:lnTo>
                    <a:pt x="145610" y="8237"/>
                  </a:lnTo>
                  <a:lnTo>
                    <a:pt x="140724" y="6422"/>
                  </a:lnTo>
                  <a:lnTo>
                    <a:pt x="135977" y="4747"/>
                  </a:lnTo>
                  <a:lnTo>
                    <a:pt x="130951" y="3351"/>
                  </a:lnTo>
                  <a:lnTo>
                    <a:pt x="125925" y="2094"/>
                  </a:lnTo>
                  <a:lnTo>
                    <a:pt x="120760" y="1256"/>
                  </a:lnTo>
                  <a:lnTo>
                    <a:pt x="115455" y="558"/>
                  </a:lnTo>
                  <a:lnTo>
                    <a:pt x="110150" y="140"/>
                  </a:lnTo>
                  <a:lnTo>
                    <a:pt x="10470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extLst>
      <p:ext uri="{BB962C8B-B14F-4D97-AF65-F5344CB8AC3E}">
        <p14:creationId xmlns:p14="http://schemas.microsoft.com/office/powerpoint/2010/main" val="3220619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9000" b="-9000"/>
          </a:stretch>
        </a:blipFill>
        <a:effectLst/>
      </p:bgPr>
    </p:bg>
    <p:spTree>
      <p:nvGrpSpPr>
        <p:cNvPr id="1" name="Shape 184"/>
        <p:cNvGrpSpPr/>
        <p:nvPr/>
      </p:nvGrpSpPr>
      <p:grpSpPr>
        <a:xfrm>
          <a:off x="0" y="0"/>
          <a:ext cx="0" cy="0"/>
          <a:chOff x="0" y="0"/>
          <a:chExt cx="0" cy="0"/>
        </a:xfrm>
      </p:grpSpPr>
      <p:sp>
        <p:nvSpPr>
          <p:cNvPr id="185" name="Google Shape;185;p43"/>
          <p:cNvSpPr txBox="1"/>
          <p:nvPr/>
        </p:nvSpPr>
        <p:spPr>
          <a:xfrm>
            <a:off x="1246724" y="1324137"/>
            <a:ext cx="2344201" cy="1061799"/>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dirty="0">
                <a:solidFill>
                  <a:srgbClr val="4285F4"/>
                </a:solidFill>
                <a:latin typeface="Open Sans SemiBold"/>
                <a:ea typeface="Open Sans SemiBold"/>
                <a:cs typeface="Open Sans SemiBold"/>
                <a:sym typeface="Open Sans SemiBold"/>
              </a:rPr>
              <a:t>My role: </a:t>
            </a:r>
            <a:endParaRPr dirty="0">
              <a:solidFill>
                <a:srgbClr val="1967D2"/>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n" sz="1200" dirty="0">
                <a:solidFill>
                  <a:srgbClr val="5F6368"/>
                </a:solidFill>
                <a:latin typeface="Open Sans"/>
                <a:ea typeface="Open Sans"/>
                <a:cs typeface="Open Sans"/>
                <a:sym typeface="Open Sans"/>
              </a:rPr>
              <a:t>lead UX designer</a:t>
            </a:r>
            <a:endParaRPr sz="1200" dirty="0">
              <a:solidFill>
                <a:srgbClr val="5F6368"/>
              </a:solidFill>
              <a:latin typeface="Open Sans"/>
              <a:ea typeface="Open Sans"/>
              <a:cs typeface="Open Sans"/>
              <a:sym typeface="Open Sans"/>
            </a:endParaRPr>
          </a:p>
          <a:p>
            <a:pPr marL="0" lvl="0" indent="0" algn="l" rtl="0">
              <a:lnSpc>
                <a:spcPct val="150000"/>
              </a:lnSpc>
              <a:spcBef>
                <a:spcPts val="0"/>
              </a:spcBef>
              <a:spcAft>
                <a:spcPts val="0"/>
              </a:spcAft>
              <a:buNone/>
            </a:pPr>
            <a:r>
              <a:rPr lang="en" sz="1200" dirty="0">
                <a:solidFill>
                  <a:srgbClr val="5F6368"/>
                </a:solidFill>
                <a:latin typeface="Open Sans"/>
                <a:ea typeface="Open Sans"/>
                <a:cs typeface="Open Sans"/>
                <a:sym typeface="Open Sans"/>
              </a:rPr>
              <a:t>UX researcher</a:t>
            </a:r>
          </a:p>
        </p:txBody>
      </p:sp>
      <p:sp>
        <p:nvSpPr>
          <p:cNvPr id="186" name="Google Shape;186;p43"/>
          <p:cNvSpPr txBox="1"/>
          <p:nvPr/>
        </p:nvSpPr>
        <p:spPr>
          <a:xfrm>
            <a:off x="206375" y="524350"/>
            <a:ext cx="6416525" cy="553968"/>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Project overview: </a:t>
            </a:r>
            <a:r>
              <a:rPr lang="en" sz="2400" dirty="0">
                <a:solidFill>
                  <a:srgbClr val="5F6368"/>
                </a:solidFill>
                <a:latin typeface="Open Sans"/>
                <a:ea typeface="Open Sans"/>
                <a:cs typeface="Open Sans"/>
                <a:sym typeface="Open Sans"/>
              </a:rPr>
              <a:t>Roles &amp; Responsibilities</a:t>
            </a:r>
            <a:endParaRPr sz="2400" dirty="0">
              <a:solidFill>
                <a:srgbClr val="5F6368"/>
              </a:solidFill>
              <a:latin typeface="Open Sans"/>
              <a:ea typeface="Open Sans"/>
              <a:cs typeface="Open Sans"/>
              <a:sym typeface="Open Sans"/>
            </a:endParaRPr>
          </a:p>
        </p:txBody>
      </p:sp>
      <p:sp>
        <p:nvSpPr>
          <p:cNvPr id="188" name="Google Shape;188;p43"/>
          <p:cNvSpPr txBox="1"/>
          <p:nvPr/>
        </p:nvSpPr>
        <p:spPr>
          <a:xfrm>
            <a:off x="1246724" y="2885497"/>
            <a:ext cx="7340974" cy="1615797"/>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dirty="0">
                <a:solidFill>
                  <a:srgbClr val="4285F4"/>
                </a:solidFill>
                <a:latin typeface="Open Sans SemiBold"/>
                <a:ea typeface="Open Sans SemiBold"/>
                <a:cs typeface="Open Sans SemiBold"/>
                <a:sym typeface="Open Sans SemiBold"/>
              </a:rPr>
              <a:t>Responsibilities</a:t>
            </a:r>
            <a:r>
              <a:rPr lang="en" dirty="0">
                <a:solidFill>
                  <a:srgbClr val="1967D2"/>
                </a:solidFill>
                <a:latin typeface="Open Sans SemiBold"/>
                <a:ea typeface="Open Sans SemiBold"/>
                <a:cs typeface="Open Sans SemiBold"/>
                <a:sym typeface="Open Sans SemiBold"/>
              </a:rPr>
              <a:t>: </a:t>
            </a:r>
            <a:endParaRPr dirty="0">
              <a:solidFill>
                <a:srgbClr val="1967D2"/>
              </a:solidFill>
              <a:latin typeface="Open Sans SemiBold"/>
              <a:ea typeface="Open Sans SemiBold"/>
              <a:cs typeface="Open Sans SemiBold"/>
              <a:sym typeface="Open Sans SemiBold"/>
            </a:endParaRPr>
          </a:p>
          <a:p>
            <a:pPr marL="0" lvl="0" indent="0" algn="l" rtl="0">
              <a:lnSpc>
                <a:spcPct val="150000"/>
              </a:lnSpc>
              <a:spcBef>
                <a:spcPts val="0"/>
              </a:spcBef>
              <a:spcAft>
                <a:spcPts val="0"/>
              </a:spcAft>
              <a:buNone/>
            </a:pPr>
            <a:r>
              <a:rPr lang="en-US" sz="1200" dirty="0">
                <a:solidFill>
                  <a:srgbClr val="5F6368"/>
                </a:solidFill>
                <a:latin typeface="Open Sans"/>
                <a:ea typeface="Open Sans"/>
                <a:cs typeface="Open Sans"/>
                <a:sym typeface="Open Sans"/>
              </a:rPr>
              <a:t>As the UX Design and Research Lead for this project, I was responsible for the full UX design process.  My duties included conducting user research (gathering feedback from fellow martial arts students), creating user personas, affinity diagramming, developing user journeys, leading rapid sketching exercises, storyboarding, wireframing, prototyping, iterating on designs, and user testing.</a:t>
            </a:r>
            <a:endParaRPr sz="1200" b="1" dirty="0">
              <a:solidFill>
                <a:srgbClr val="4285F4"/>
              </a:solidFill>
              <a:latin typeface="Open Sans"/>
              <a:ea typeface="Open Sans"/>
              <a:cs typeface="Open Sans"/>
              <a:sym typeface="Open Sans"/>
            </a:endParaRPr>
          </a:p>
        </p:txBody>
      </p:sp>
      <p:grpSp>
        <p:nvGrpSpPr>
          <p:cNvPr id="3" name="Group 2">
            <a:extLst>
              <a:ext uri="{FF2B5EF4-FFF2-40B4-BE49-F238E27FC236}">
                <a16:creationId xmlns:a16="http://schemas.microsoft.com/office/drawing/2014/main" id="{F9CE9B6F-2D60-8F16-E86D-F79876BE5C5D}"/>
              </a:ext>
            </a:extLst>
          </p:cNvPr>
          <p:cNvGrpSpPr/>
          <p:nvPr/>
        </p:nvGrpSpPr>
        <p:grpSpPr>
          <a:xfrm>
            <a:off x="442615" y="1470176"/>
            <a:ext cx="513300" cy="513300"/>
            <a:chOff x="517675" y="1534000"/>
            <a:chExt cx="513300" cy="513300"/>
          </a:xfrm>
        </p:grpSpPr>
        <p:sp>
          <p:nvSpPr>
            <p:cNvPr id="187" name="Google Shape;187;p43"/>
            <p:cNvSpPr/>
            <p:nvPr/>
          </p:nvSpPr>
          <p:spPr>
            <a:xfrm>
              <a:off x="517675" y="1534000"/>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3"/>
            <p:cNvSpPr/>
            <p:nvPr/>
          </p:nvSpPr>
          <p:spPr>
            <a:xfrm>
              <a:off x="645441" y="1662440"/>
              <a:ext cx="257757" cy="256421"/>
            </a:xfrm>
            <a:custGeom>
              <a:avLst/>
              <a:gdLst/>
              <a:ahLst/>
              <a:cxnLst/>
              <a:rect l="l" t="t" r="r" b="b"/>
              <a:pathLst>
                <a:path w="851" h="847" extrusionOk="0">
                  <a:moveTo>
                    <a:pt x="423" y="423"/>
                  </a:moveTo>
                  <a:cubicBezTo>
                    <a:pt x="542" y="423"/>
                    <a:pt x="635" y="327"/>
                    <a:pt x="635" y="212"/>
                  </a:cubicBezTo>
                  <a:cubicBezTo>
                    <a:pt x="635" y="93"/>
                    <a:pt x="539" y="0"/>
                    <a:pt x="423" y="0"/>
                  </a:cubicBezTo>
                  <a:cubicBezTo>
                    <a:pt x="308" y="0"/>
                    <a:pt x="212" y="96"/>
                    <a:pt x="212" y="212"/>
                  </a:cubicBezTo>
                  <a:cubicBezTo>
                    <a:pt x="209" y="327"/>
                    <a:pt x="305" y="423"/>
                    <a:pt x="423" y="423"/>
                  </a:cubicBezTo>
                  <a:close/>
                  <a:moveTo>
                    <a:pt x="423" y="528"/>
                  </a:moveTo>
                  <a:cubicBezTo>
                    <a:pt x="282" y="528"/>
                    <a:pt x="0" y="598"/>
                    <a:pt x="0" y="738"/>
                  </a:cubicBezTo>
                  <a:lnTo>
                    <a:pt x="0" y="846"/>
                  </a:lnTo>
                  <a:lnTo>
                    <a:pt x="850" y="846"/>
                  </a:lnTo>
                  <a:lnTo>
                    <a:pt x="850" y="738"/>
                  </a:lnTo>
                  <a:cubicBezTo>
                    <a:pt x="847" y="601"/>
                    <a:pt x="564" y="528"/>
                    <a:pt x="423" y="528"/>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grpSp>
        <p:nvGrpSpPr>
          <p:cNvPr id="4" name="Group 3">
            <a:extLst>
              <a:ext uri="{FF2B5EF4-FFF2-40B4-BE49-F238E27FC236}">
                <a16:creationId xmlns:a16="http://schemas.microsoft.com/office/drawing/2014/main" id="{B0AFCBB2-850D-4E3F-C877-9E398827E5E8}"/>
              </a:ext>
            </a:extLst>
          </p:cNvPr>
          <p:cNvGrpSpPr/>
          <p:nvPr/>
        </p:nvGrpSpPr>
        <p:grpSpPr>
          <a:xfrm>
            <a:off x="442615" y="2922675"/>
            <a:ext cx="513300" cy="513300"/>
            <a:chOff x="4572000" y="1534000"/>
            <a:chExt cx="513300" cy="513300"/>
          </a:xfrm>
        </p:grpSpPr>
        <p:sp>
          <p:nvSpPr>
            <p:cNvPr id="189" name="Google Shape;189;p43"/>
            <p:cNvSpPr/>
            <p:nvPr/>
          </p:nvSpPr>
          <p:spPr>
            <a:xfrm>
              <a:off x="4572000" y="1534000"/>
              <a:ext cx="513300" cy="513300"/>
            </a:xfrm>
            <a:prstGeom prst="ellipse">
              <a:avLst/>
            </a:prstGeom>
            <a:solidFill>
              <a:srgbClr val="4285F4"/>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3"/>
            <p:cNvSpPr/>
            <p:nvPr/>
          </p:nvSpPr>
          <p:spPr>
            <a:xfrm>
              <a:off x="4685687" y="1710781"/>
              <a:ext cx="285935" cy="159748"/>
            </a:xfrm>
            <a:custGeom>
              <a:avLst/>
              <a:gdLst/>
              <a:ahLst/>
              <a:cxnLst/>
              <a:rect l="l" t="t" r="r" b="b"/>
              <a:pathLst>
                <a:path w="941" h="526" extrusionOk="0">
                  <a:moveTo>
                    <a:pt x="0" y="316"/>
                  </a:moveTo>
                  <a:lnTo>
                    <a:pt x="105" y="316"/>
                  </a:lnTo>
                  <a:lnTo>
                    <a:pt x="105" y="212"/>
                  </a:lnTo>
                  <a:lnTo>
                    <a:pt x="0" y="212"/>
                  </a:lnTo>
                  <a:lnTo>
                    <a:pt x="0" y="316"/>
                  </a:lnTo>
                  <a:close/>
                  <a:moveTo>
                    <a:pt x="0" y="525"/>
                  </a:moveTo>
                  <a:lnTo>
                    <a:pt x="105" y="525"/>
                  </a:lnTo>
                  <a:lnTo>
                    <a:pt x="105" y="421"/>
                  </a:lnTo>
                  <a:lnTo>
                    <a:pt x="0" y="421"/>
                  </a:lnTo>
                  <a:lnTo>
                    <a:pt x="0" y="525"/>
                  </a:lnTo>
                  <a:close/>
                  <a:moveTo>
                    <a:pt x="0" y="105"/>
                  </a:moveTo>
                  <a:lnTo>
                    <a:pt x="105" y="105"/>
                  </a:lnTo>
                  <a:lnTo>
                    <a:pt x="105" y="0"/>
                  </a:lnTo>
                  <a:lnTo>
                    <a:pt x="0" y="0"/>
                  </a:lnTo>
                  <a:lnTo>
                    <a:pt x="0" y="105"/>
                  </a:lnTo>
                  <a:close/>
                  <a:moveTo>
                    <a:pt x="209" y="316"/>
                  </a:moveTo>
                  <a:lnTo>
                    <a:pt x="940" y="316"/>
                  </a:lnTo>
                  <a:lnTo>
                    <a:pt x="940" y="212"/>
                  </a:lnTo>
                  <a:lnTo>
                    <a:pt x="209" y="212"/>
                  </a:lnTo>
                  <a:lnTo>
                    <a:pt x="209" y="316"/>
                  </a:lnTo>
                  <a:close/>
                  <a:moveTo>
                    <a:pt x="209" y="525"/>
                  </a:moveTo>
                  <a:lnTo>
                    <a:pt x="940" y="525"/>
                  </a:lnTo>
                  <a:lnTo>
                    <a:pt x="940" y="421"/>
                  </a:lnTo>
                  <a:lnTo>
                    <a:pt x="209" y="421"/>
                  </a:lnTo>
                  <a:lnTo>
                    <a:pt x="209" y="525"/>
                  </a:lnTo>
                  <a:close/>
                  <a:moveTo>
                    <a:pt x="209" y="0"/>
                  </a:moveTo>
                  <a:lnTo>
                    <a:pt x="209" y="105"/>
                  </a:lnTo>
                  <a:lnTo>
                    <a:pt x="940" y="105"/>
                  </a:lnTo>
                  <a:lnTo>
                    <a:pt x="940" y="0"/>
                  </a:lnTo>
                  <a:lnTo>
                    <a:pt x="20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4335"/>
        </a:solidFill>
        <a:effectLst/>
      </p:bgPr>
    </p:bg>
    <p:spTree>
      <p:nvGrpSpPr>
        <p:cNvPr id="1" name="Shape 195"/>
        <p:cNvGrpSpPr/>
        <p:nvPr/>
      </p:nvGrpSpPr>
      <p:grpSpPr>
        <a:xfrm>
          <a:off x="0" y="0"/>
          <a:ext cx="0" cy="0"/>
          <a:chOff x="0" y="0"/>
          <a:chExt cx="0" cy="0"/>
        </a:xfrm>
      </p:grpSpPr>
      <p:pic>
        <p:nvPicPr>
          <p:cNvPr id="4" name="Graphic 3" descr="Lights On outline">
            <a:extLst>
              <a:ext uri="{FF2B5EF4-FFF2-40B4-BE49-F238E27FC236}">
                <a16:creationId xmlns:a16="http://schemas.microsoft.com/office/drawing/2014/main" id="{8D89FD14-067E-EBA9-A897-BB727BBFA85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7" y="190501"/>
            <a:ext cx="3920850" cy="3920850"/>
          </a:xfrm>
          <a:prstGeom prst="rect">
            <a:avLst/>
          </a:prstGeom>
        </p:spPr>
      </p:pic>
      <p:sp>
        <p:nvSpPr>
          <p:cNvPr id="196" name="Google Shape;196;p44"/>
          <p:cNvSpPr txBox="1"/>
          <p:nvPr/>
        </p:nvSpPr>
        <p:spPr>
          <a:xfrm>
            <a:off x="-27037" y="2082300"/>
            <a:ext cx="3271412" cy="1034099"/>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Understanding</a:t>
            </a:r>
            <a:endParaRPr sz="2400" b="1" dirty="0">
              <a:solidFill>
                <a:srgbClr val="FFFFFF"/>
              </a:solidFill>
              <a:latin typeface="Open Sans"/>
              <a:ea typeface="Open Sans"/>
              <a:cs typeface="Open Sans"/>
              <a:sym typeface="Open Sans"/>
            </a:endParaRPr>
          </a:p>
          <a:p>
            <a:pPr marL="0" lvl="0" indent="0" algn="r" rtl="0">
              <a:lnSpc>
                <a:spcPct val="115000"/>
              </a:lnSpc>
              <a:spcBef>
                <a:spcPts val="0"/>
              </a:spcBef>
              <a:spcAft>
                <a:spcPts val="0"/>
              </a:spcAft>
              <a:buNone/>
            </a:pPr>
            <a:r>
              <a:rPr lang="en" sz="2400" b="1" dirty="0">
                <a:solidFill>
                  <a:srgbClr val="FFFFFF"/>
                </a:solidFill>
                <a:latin typeface="Open Sans"/>
                <a:ea typeface="Open Sans"/>
                <a:cs typeface="Open Sans"/>
                <a:sym typeface="Open Sans"/>
              </a:rPr>
              <a:t>the user</a:t>
            </a:r>
            <a:endParaRPr sz="2400" b="1" dirty="0">
              <a:solidFill>
                <a:srgbClr val="FFFFFF"/>
              </a:solidFill>
              <a:latin typeface="Open Sans"/>
              <a:ea typeface="Open Sans"/>
              <a:cs typeface="Open Sans"/>
              <a:sym typeface="Open Sans"/>
            </a:endParaRPr>
          </a:p>
        </p:txBody>
      </p:sp>
      <p:sp>
        <p:nvSpPr>
          <p:cNvPr id="197" name="Google Shape;197;p44"/>
          <p:cNvSpPr txBox="1"/>
          <p:nvPr/>
        </p:nvSpPr>
        <p:spPr>
          <a:xfrm>
            <a:off x="3712425" y="1886850"/>
            <a:ext cx="3946500" cy="1369800"/>
          </a:xfrm>
          <a:prstGeom prst="rect">
            <a:avLst/>
          </a:prstGeom>
          <a:noFill/>
          <a:ln>
            <a:noFill/>
          </a:ln>
        </p:spPr>
        <p:txBody>
          <a:bodyPr spcFirstLastPara="1" wrap="square" lIns="91425" tIns="91425" rIns="91425" bIns="91425" anchor="t" anchorCtr="0">
            <a:spAutoFit/>
          </a:bodyPr>
          <a:lstStyle/>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User research</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Personas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Problem statements</a:t>
            </a:r>
            <a:endParaRPr>
              <a:solidFill>
                <a:srgbClr val="FFFFFF"/>
              </a:solidFill>
              <a:latin typeface="Open Sans"/>
              <a:ea typeface="Open Sans"/>
              <a:cs typeface="Open Sans"/>
              <a:sym typeface="Open Sans"/>
            </a:endParaRPr>
          </a:p>
          <a:p>
            <a:pPr marL="457200" lvl="0" indent="-317500" algn="l" rtl="0">
              <a:lnSpc>
                <a:spcPct val="150000"/>
              </a:lnSpc>
              <a:spcBef>
                <a:spcPts val="0"/>
              </a:spcBef>
              <a:spcAft>
                <a:spcPts val="0"/>
              </a:spcAft>
              <a:buClr>
                <a:srgbClr val="FFFFFF"/>
              </a:buClr>
              <a:buSzPts val="1400"/>
              <a:buFont typeface="Open Sans"/>
              <a:buChar char="●"/>
            </a:pPr>
            <a:r>
              <a:rPr lang="en">
                <a:solidFill>
                  <a:srgbClr val="FFFFFF"/>
                </a:solidFill>
                <a:latin typeface="Open Sans"/>
                <a:ea typeface="Open Sans"/>
                <a:cs typeface="Open Sans"/>
                <a:sym typeface="Open Sans"/>
              </a:rPr>
              <a:t>User journey maps</a:t>
            </a:r>
            <a:endParaRPr>
              <a:solidFill>
                <a:srgbClr val="FFFFFF"/>
              </a:solidFill>
              <a:latin typeface="Open Sans"/>
              <a:ea typeface="Open Sans"/>
              <a:cs typeface="Open Sans"/>
              <a:sym typeface="Open Sans"/>
            </a:endParaRPr>
          </a:p>
        </p:txBody>
      </p:sp>
      <p:cxnSp>
        <p:nvCxnSpPr>
          <p:cNvPr id="198" name="Google Shape;198;p44"/>
          <p:cNvCxnSpPr/>
          <p:nvPr/>
        </p:nvCxnSpPr>
        <p:spPr>
          <a:xfrm>
            <a:off x="3460100" y="1032150"/>
            <a:ext cx="36600" cy="3079200"/>
          </a:xfrm>
          <a:prstGeom prst="straightConnector1">
            <a:avLst/>
          </a:prstGeom>
          <a:noFill/>
          <a:ln w="19050" cap="flat" cmpd="sng">
            <a:solidFill>
              <a:srgbClr val="FFFFFF"/>
            </a:solidFill>
            <a:prstDash val="solid"/>
            <a:round/>
            <a:headEnd type="none" w="med" len="med"/>
            <a:tailEnd type="none" w="med" len="med"/>
          </a:ln>
        </p:spPr>
      </p:cxnSp>
      <p:pic>
        <p:nvPicPr>
          <p:cNvPr id="5" name="Google Shape;52;p12">
            <a:extLst>
              <a:ext uri="{FF2B5EF4-FFF2-40B4-BE49-F238E27FC236}">
                <a16:creationId xmlns:a16="http://schemas.microsoft.com/office/drawing/2014/main" id="{3B1E1C27-1B74-897F-AB20-DCA9C8DA0423}"/>
              </a:ext>
            </a:extLst>
          </p:cNvPr>
          <p:cNvPicPr preferRelativeResize="0"/>
          <p:nvPr/>
        </p:nvPicPr>
        <p:blipFill>
          <a:blip r:embed="rId5">
            <a:alphaModFix/>
            <a:biLevel thresh="25000"/>
          </a:blip>
          <a:stretch>
            <a:fillRect/>
          </a:stretch>
        </p:blipFill>
        <p:spPr>
          <a:xfrm>
            <a:off x="191422" y="4815977"/>
            <a:ext cx="540098" cy="18199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45"/>
          <p:cNvSpPr/>
          <p:nvPr/>
        </p:nvSpPr>
        <p:spPr>
          <a:xfrm>
            <a:off x="517675" y="1832019"/>
            <a:ext cx="7938900" cy="2510400"/>
          </a:xfrm>
          <a:prstGeom prst="rect">
            <a:avLst/>
          </a:prstGeom>
          <a:solidFill>
            <a:srgbClr val="F8F9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5"/>
          <p:cNvSpPr txBox="1"/>
          <p:nvPr/>
        </p:nvSpPr>
        <p:spPr>
          <a:xfrm>
            <a:off x="206375" y="524350"/>
            <a:ext cx="6155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User research:</a:t>
            </a:r>
            <a:r>
              <a:rPr lang="en" sz="2400" dirty="0">
                <a:solidFill>
                  <a:srgbClr val="5F6368"/>
                </a:solidFill>
                <a:latin typeface="Open Sans"/>
                <a:ea typeface="Open Sans"/>
                <a:cs typeface="Open Sans"/>
                <a:sym typeface="Open Sans"/>
              </a:rPr>
              <a:t> Summary</a:t>
            </a:r>
            <a:endParaRPr sz="2400" dirty="0">
              <a:solidFill>
                <a:srgbClr val="5F6368"/>
              </a:solidFill>
              <a:latin typeface="Open Sans"/>
              <a:ea typeface="Open Sans"/>
              <a:cs typeface="Open Sans"/>
              <a:sym typeface="Open Sans"/>
            </a:endParaRPr>
          </a:p>
        </p:txBody>
      </p:sp>
      <p:sp>
        <p:nvSpPr>
          <p:cNvPr id="205" name="Google Shape;205;p45"/>
          <p:cNvSpPr txBox="1"/>
          <p:nvPr/>
        </p:nvSpPr>
        <p:spPr>
          <a:xfrm>
            <a:off x="919075" y="2461800"/>
            <a:ext cx="7136100" cy="1458831"/>
          </a:xfrm>
          <a:prstGeom prst="rect">
            <a:avLst/>
          </a:prstGeom>
          <a:noFill/>
          <a:ln>
            <a:noFill/>
          </a:ln>
        </p:spPr>
        <p:txBody>
          <a:bodyPr spcFirstLastPara="1" wrap="square" lIns="0" tIns="91425" rIns="91425" bIns="91425" anchor="t" anchorCtr="0">
            <a:spAutoFit/>
          </a:bodyPr>
          <a:lstStyle/>
          <a:p>
            <a:pPr marL="0" lvl="0" indent="0" algn="l" rtl="0">
              <a:lnSpc>
                <a:spcPct val="115000"/>
              </a:lnSpc>
              <a:spcBef>
                <a:spcPts val="0"/>
              </a:spcBef>
              <a:spcAft>
                <a:spcPts val="0"/>
              </a:spcAft>
              <a:buNone/>
            </a:pPr>
            <a:r>
              <a:rPr lang="en-US" sz="1200">
                <a:solidFill>
                  <a:srgbClr val="5F6368"/>
                </a:solidFill>
                <a:effectLst/>
                <a:latin typeface="Open Sans" panose="020B0606030504020204" pitchFamily="34" charset="0"/>
              </a:rPr>
              <a:t>Studies show that most martial arts schools do not have a specific app for their students. Although almost all schools have websites, many contain outdated information and non-functional links. Students frequently encounter barriers that hinder their ability to attend classes, such as conflicts in scheduling, traffic issues, exhaustion after work, family obligations, and travel. To address these difficulties, a dedicated martial arts app would significantly aid those who cannot attend for various reasons, enabling them to keep up with their lessons and improve their health and skills.</a:t>
            </a:r>
            <a:endParaRPr sz="1200" dirty="0">
              <a:solidFill>
                <a:srgbClr val="5F6368"/>
              </a:solidFill>
              <a:latin typeface="Open Sans"/>
              <a:ea typeface="Open Sans"/>
              <a:cs typeface="Open Sans"/>
              <a:sym typeface="Open Sans"/>
            </a:endParaRPr>
          </a:p>
        </p:txBody>
      </p:sp>
      <p:sp>
        <p:nvSpPr>
          <p:cNvPr id="206" name="Google Shape;206;p45"/>
          <p:cNvSpPr/>
          <p:nvPr/>
        </p:nvSpPr>
        <p:spPr>
          <a:xfrm>
            <a:off x="4230475" y="1602212"/>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45"/>
          <p:cNvSpPr/>
          <p:nvPr/>
        </p:nvSpPr>
        <p:spPr>
          <a:xfrm>
            <a:off x="4373201" y="1744926"/>
            <a:ext cx="227849" cy="227849"/>
          </a:xfrm>
          <a:custGeom>
            <a:avLst/>
            <a:gdLst/>
            <a:ahLst/>
            <a:cxnLst/>
            <a:rect l="l" t="t" r="r" b="b"/>
            <a:pathLst>
              <a:path w="940" h="941" extrusionOk="0">
                <a:moveTo>
                  <a:pt x="835" y="0"/>
                </a:moveTo>
                <a:lnTo>
                  <a:pt x="104" y="0"/>
                </a:lnTo>
                <a:cubicBezTo>
                  <a:pt x="47" y="0"/>
                  <a:pt x="0" y="48"/>
                  <a:pt x="0" y="105"/>
                </a:cubicBezTo>
                <a:lnTo>
                  <a:pt x="0" y="835"/>
                </a:lnTo>
                <a:cubicBezTo>
                  <a:pt x="0" y="892"/>
                  <a:pt x="47" y="940"/>
                  <a:pt x="104" y="940"/>
                </a:cubicBezTo>
                <a:lnTo>
                  <a:pt x="835" y="940"/>
                </a:lnTo>
                <a:cubicBezTo>
                  <a:pt x="891" y="940"/>
                  <a:pt x="939" y="892"/>
                  <a:pt x="939" y="835"/>
                </a:cubicBezTo>
                <a:lnTo>
                  <a:pt x="939" y="105"/>
                </a:lnTo>
                <a:cubicBezTo>
                  <a:pt x="939" y="48"/>
                  <a:pt x="891" y="0"/>
                  <a:pt x="835" y="0"/>
                </a:cubicBezTo>
                <a:close/>
                <a:moveTo>
                  <a:pt x="313" y="734"/>
                </a:moveTo>
                <a:lnTo>
                  <a:pt x="208" y="734"/>
                </a:lnTo>
                <a:lnTo>
                  <a:pt x="208" y="367"/>
                </a:lnTo>
                <a:lnTo>
                  <a:pt x="313" y="367"/>
                </a:lnTo>
                <a:lnTo>
                  <a:pt x="313" y="734"/>
                </a:lnTo>
                <a:close/>
                <a:moveTo>
                  <a:pt x="522" y="734"/>
                </a:moveTo>
                <a:lnTo>
                  <a:pt x="417" y="734"/>
                </a:lnTo>
                <a:lnTo>
                  <a:pt x="417" y="212"/>
                </a:lnTo>
                <a:lnTo>
                  <a:pt x="522" y="212"/>
                </a:lnTo>
                <a:lnTo>
                  <a:pt x="522" y="734"/>
                </a:lnTo>
                <a:close/>
                <a:moveTo>
                  <a:pt x="730" y="734"/>
                </a:moveTo>
                <a:lnTo>
                  <a:pt x="626" y="734"/>
                </a:lnTo>
                <a:lnTo>
                  <a:pt x="626" y="525"/>
                </a:lnTo>
                <a:lnTo>
                  <a:pt x="730" y="525"/>
                </a:lnTo>
                <a:lnTo>
                  <a:pt x="730" y="73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0000"/>
            <a:lum/>
          </a:blip>
          <a:srcRect/>
          <a:stretch>
            <a:fillRect t="-39000" b="-39000"/>
          </a:stretch>
        </a:blipFill>
        <a:effectLst/>
      </p:bgPr>
    </p:bg>
    <p:spTree>
      <p:nvGrpSpPr>
        <p:cNvPr id="1" name="Shape 228"/>
        <p:cNvGrpSpPr/>
        <p:nvPr/>
      </p:nvGrpSpPr>
      <p:grpSpPr>
        <a:xfrm>
          <a:off x="0" y="0"/>
          <a:ext cx="0" cy="0"/>
          <a:chOff x="0" y="0"/>
          <a:chExt cx="0" cy="0"/>
        </a:xfrm>
      </p:grpSpPr>
      <p:sp>
        <p:nvSpPr>
          <p:cNvPr id="229" name="Google Shape;229;p47"/>
          <p:cNvSpPr txBox="1"/>
          <p:nvPr/>
        </p:nvSpPr>
        <p:spPr>
          <a:xfrm>
            <a:off x="206375" y="524350"/>
            <a:ext cx="61551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User research: </a:t>
            </a:r>
            <a:r>
              <a:rPr lang="en" sz="2400" dirty="0">
                <a:solidFill>
                  <a:srgbClr val="5F6368"/>
                </a:solidFill>
                <a:latin typeface="Open Sans"/>
                <a:ea typeface="Open Sans"/>
                <a:cs typeface="Open Sans"/>
                <a:sym typeface="Open Sans"/>
              </a:rPr>
              <a:t>pain points</a:t>
            </a:r>
            <a:endParaRPr sz="2400" dirty="0">
              <a:solidFill>
                <a:srgbClr val="5F6368"/>
              </a:solidFill>
              <a:latin typeface="Open Sans"/>
              <a:ea typeface="Open Sans"/>
              <a:cs typeface="Open Sans"/>
              <a:sym typeface="Open Sans"/>
            </a:endParaRPr>
          </a:p>
        </p:txBody>
      </p:sp>
      <p:grpSp>
        <p:nvGrpSpPr>
          <p:cNvPr id="17" name="Group 16">
            <a:extLst>
              <a:ext uri="{FF2B5EF4-FFF2-40B4-BE49-F238E27FC236}">
                <a16:creationId xmlns:a16="http://schemas.microsoft.com/office/drawing/2014/main" id="{5B6DCA06-EB5B-CD84-1613-7E7384BCFEF5}"/>
              </a:ext>
            </a:extLst>
          </p:cNvPr>
          <p:cNvGrpSpPr/>
          <p:nvPr/>
        </p:nvGrpSpPr>
        <p:grpSpPr>
          <a:xfrm>
            <a:off x="249223" y="1382121"/>
            <a:ext cx="1561803" cy="3237030"/>
            <a:chOff x="362248" y="1382121"/>
            <a:chExt cx="1561803" cy="3237030"/>
          </a:xfrm>
        </p:grpSpPr>
        <p:sp>
          <p:nvSpPr>
            <p:cNvPr id="231" name="Google Shape;231;p47"/>
            <p:cNvSpPr/>
            <p:nvPr/>
          </p:nvSpPr>
          <p:spPr>
            <a:xfrm>
              <a:off x="886499" y="1382121"/>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dirty="0">
                  <a:solidFill>
                    <a:srgbClr val="FFFFFF"/>
                  </a:solidFill>
                  <a:latin typeface="Google Sans Medium"/>
                  <a:ea typeface="Google Sans Medium"/>
                  <a:cs typeface="Google Sans Medium"/>
                  <a:sym typeface="Google Sans Medium"/>
                </a:rPr>
                <a:t>1</a:t>
              </a:r>
              <a:endParaRPr sz="2200" dirty="0">
                <a:solidFill>
                  <a:srgbClr val="FFFFFF"/>
                </a:solidFill>
                <a:latin typeface="Google Sans Medium"/>
                <a:ea typeface="Google Sans Medium"/>
                <a:cs typeface="Google Sans Medium"/>
                <a:sym typeface="Google Sans Medium"/>
              </a:endParaRPr>
            </a:p>
          </p:txBody>
        </p:sp>
        <p:sp>
          <p:nvSpPr>
            <p:cNvPr id="232" name="Google Shape;232;p47"/>
            <p:cNvSpPr txBox="1"/>
            <p:nvPr/>
          </p:nvSpPr>
          <p:spPr>
            <a:xfrm>
              <a:off x="401849" y="1955050"/>
              <a:ext cx="1482600" cy="507801"/>
            </a:xfrm>
            <a:prstGeom prst="rect">
              <a:avLst/>
            </a:prstGeom>
            <a:noFill/>
            <a:ln>
              <a:noFill/>
            </a:ln>
          </p:spPr>
          <p:txBody>
            <a:bodyPr spcFirstLastPara="1" wrap="square" lIns="0" tIns="91425" rIns="91425" bIns="91425" anchor="ctr" anchorCtr="0">
              <a:spAutoFit/>
            </a:bodyPr>
            <a:lstStyle/>
            <a:p>
              <a:pPr marL="0" lvl="0" indent="0" algn="ctr" rtl="0">
                <a:lnSpc>
                  <a:spcPct val="150000"/>
                </a:lnSpc>
                <a:spcBef>
                  <a:spcPts val="0"/>
                </a:spcBef>
                <a:spcAft>
                  <a:spcPts val="0"/>
                </a:spcAft>
                <a:buNone/>
              </a:pPr>
              <a:r>
                <a:rPr lang="en" dirty="0">
                  <a:solidFill>
                    <a:srgbClr val="EA4335"/>
                  </a:solidFill>
                  <a:latin typeface="Open Sans SemiBold"/>
                  <a:ea typeface="Open Sans SemiBold"/>
                  <a:cs typeface="Open Sans SemiBold"/>
                  <a:sym typeface="Open Sans SemiBold"/>
                </a:rPr>
                <a:t>Traffic</a:t>
              </a:r>
              <a:endParaRPr dirty="0">
                <a:solidFill>
                  <a:srgbClr val="4285F4"/>
                </a:solidFill>
                <a:latin typeface="Open Sans SemiBold"/>
                <a:ea typeface="Open Sans SemiBold"/>
                <a:cs typeface="Open Sans SemiBold"/>
                <a:sym typeface="Open Sans SemiBold"/>
              </a:endParaRPr>
            </a:p>
          </p:txBody>
        </p:sp>
        <p:sp>
          <p:nvSpPr>
            <p:cNvPr id="11" name="Google Shape;493;p68">
              <a:extLst>
                <a:ext uri="{FF2B5EF4-FFF2-40B4-BE49-F238E27FC236}">
                  <a16:creationId xmlns:a16="http://schemas.microsoft.com/office/drawing/2014/main" id="{6024AB4E-1F79-163A-A0A7-B4C6F3879000}"/>
                </a:ext>
              </a:extLst>
            </p:cNvPr>
            <p:cNvSpPr/>
            <p:nvPr/>
          </p:nvSpPr>
          <p:spPr>
            <a:xfrm>
              <a:off x="362248" y="2409051"/>
              <a:ext cx="1561803" cy="2210100"/>
            </a:xfrm>
            <a:prstGeom prst="rect">
              <a:avLst/>
            </a:prstGeom>
            <a:noFill/>
            <a:ln>
              <a:noFill/>
            </a:ln>
            <a:effectLst/>
          </p:spPr>
          <p:txBody>
            <a:bodyPr spcFirstLastPara="1" wrap="square" lIns="18288" tIns="91440" rIns="18288" bIns="91425" anchor="t" anchorCtr="0">
              <a:noAutofit/>
            </a:bodyPr>
            <a:lstStyle/>
            <a:p>
              <a:pPr marL="0" lvl="0" indent="0" algn="ctr" rtl="0">
                <a:lnSpc>
                  <a:spcPct val="115000"/>
                </a:lnSpc>
                <a:spcBef>
                  <a:spcPts val="0"/>
                </a:spcBef>
                <a:spcAft>
                  <a:spcPts val="0"/>
                </a:spcAft>
                <a:buNone/>
              </a:pPr>
              <a:r>
                <a:rPr lang="en-US" sz="1200" dirty="0">
                  <a:solidFill>
                    <a:schemeClr val="dk2"/>
                  </a:solidFill>
                  <a:latin typeface="Open Sans" panose="020B0606030504020204" pitchFamily="34" charset="0"/>
                  <a:ea typeface="Open Sans" panose="020B0606030504020204" pitchFamily="34" charset="0"/>
                  <a:cs typeface="Open Sans" panose="020B0606030504020204" pitchFamily="34" charset="0"/>
                </a:rPr>
                <a:t>Adults commute one-way travel time was 26.8 minutes. 8.9% commuted one-way was 60 minutes or more in 2023, according the</a:t>
              </a:r>
              <a:br>
                <a:rPr lang="en-US" sz="1200" dirty="0">
                  <a:solidFill>
                    <a:schemeClr val="dk2"/>
                  </a:solidFill>
                  <a:latin typeface="Open Sans" panose="020B0606030504020204" pitchFamily="34" charset="0"/>
                  <a:ea typeface="Open Sans" panose="020B0606030504020204" pitchFamily="34" charset="0"/>
                  <a:cs typeface="Open Sans" panose="020B0606030504020204" pitchFamily="34" charset="0"/>
                </a:rPr>
              </a:br>
              <a:r>
                <a:rPr lang="en-US" sz="1200" dirty="0">
                  <a:solidFill>
                    <a:schemeClr val="dk2"/>
                  </a:solidFill>
                  <a:latin typeface="Open Sans" panose="020B0606030504020204" pitchFamily="34" charset="0"/>
                  <a:ea typeface="Open Sans" panose="020B0606030504020204" pitchFamily="34" charset="0"/>
                  <a:cs typeface="Open Sans" panose="020B0606030504020204" pitchFamily="34" charset="0"/>
                </a:rPr>
                <a:t> </a:t>
              </a:r>
              <a:r>
                <a:rPr lang="en-US" sz="1200" u="sng" dirty="0">
                  <a:solidFill>
                    <a:schemeClr val="dk2"/>
                  </a:solidFill>
                  <a:latin typeface="Open Sans" panose="020B0606030504020204" pitchFamily="34" charset="0"/>
                  <a:ea typeface="Open Sans" panose="020B0606030504020204" pitchFamily="34" charset="0"/>
                  <a:cs typeface="Open Sans" panose="020B0606030504020204" pitchFamily="34" charset="0"/>
                  <a:hlinkClick r:id="rId4">
                    <a:extLst>
                      <a:ext uri="{A12FA001-AC4F-418D-AE19-62706E023703}">
                        <ahyp:hlinkClr xmlns:ahyp="http://schemas.microsoft.com/office/drawing/2018/hyperlinkcolor" val="tx"/>
                      </a:ext>
                    </a:extLst>
                  </a:hlinkClick>
                </a:rPr>
                <a:t>Census Bureau</a:t>
              </a:r>
              <a:r>
                <a:rPr lang="en-US" sz="1200" dirty="0">
                  <a:solidFill>
                    <a:schemeClr val="dk2"/>
                  </a:solidFill>
                  <a:latin typeface="Open Sans" panose="020B0606030504020204" pitchFamily="34" charset="0"/>
                  <a:ea typeface="Open Sans" panose="020B0606030504020204" pitchFamily="34" charset="0"/>
                  <a:cs typeface="Open Sans" panose="020B0606030504020204" pitchFamily="34" charset="0"/>
                </a:rPr>
                <a:t>.</a:t>
              </a:r>
            </a:p>
          </p:txBody>
        </p:sp>
      </p:grpSp>
      <p:grpSp>
        <p:nvGrpSpPr>
          <p:cNvPr id="18" name="Group 17">
            <a:extLst>
              <a:ext uri="{FF2B5EF4-FFF2-40B4-BE49-F238E27FC236}">
                <a16:creationId xmlns:a16="http://schemas.microsoft.com/office/drawing/2014/main" id="{E72A69E5-A4EA-C6C6-C8DF-5969D826B9B7}"/>
              </a:ext>
            </a:extLst>
          </p:cNvPr>
          <p:cNvGrpSpPr/>
          <p:nvPr/>
        </p:nvGrpSpPr>
        <p:grpSpPr>
          <a:xfrm>
            <a:off x="2005225" y="1382121"/>
            <a:ext cx="1561803" cy="3237030"/>
            <a:chOff x="2087477" y="1382121"/>
            <a:chExt cx="1561803" cy="3237030"/>
          </a:xfrm>
        </p:grpSpPr>
        <p:sp>
          <p:nvSpPr>
            <p:cNvPr id="235" name="Google Shape;235;p47"/>
            <p:cNvSpPr/>
            <p:nvPr/>
          </p:nvSpPr>
          <p:spPr>
            <a:xfrm>
              <a:off x="2611728" y="1382121"/>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a:solidFill>
                    <a:srgbClr val="FFFFFF"/>
                  </a:solidFill>
                  <a:latin typeface="Google Sans Medium"/>
                  <a:ea typeface="Google Sans Medium"/>
                  <a:cs typeface="Google Sans Medium"/>
                  <a:sym typeface="Google Sans Medium"/>
                </a:rPr>
                <a:t>2</a:t>
              </a:r>
              <a:endParaRPr sz="2200">
                <a:solidFill>
                  <a:srgbClr val="FFFFFF"/>
                </a:solidFill>
                <a:latin typeface="Google Sans Medium"/>
                <a:ea typeface="Google Sans Medium"/>
                <a:cs typeface="Google Sans Medium"/>
                <a:sym typeface="Google Sans Medium"/>
              </a:endParaRPr>
            </a:p>
          </p:txBody>
        </p:sp>
        <p:sp>
          <p:nvSpPr>
            <p:cNvPr id="237" name="Google Shape;237;p47"/>
            <p:cNvSpPr txBox="1"/>
            <p:nvPr/>
          </p:nvSpPr>
          <p:spPr>
            <a:xfrm>
              <a:off x="2127078" y="1955050"/>
              <a:ext cx="1482600" cy="507801"/>
            </a:xfrm>
            <a:prstGeom prst="rect">
              <a:avLst/>
            </a:prstGeom>
            <a:noFill/>
            <a:ln>
              <a:noFill/>
            </a:ln>
          </p:spPr>
          <p:txBody>
            <a:bodyPr spcFirstLastPara="1" wrap="square" lIns="0" tIns="91425" rIns="91425" bIns="91425" anchor="ctr" anchorCtr="0">
              <a:spAutoFit/>
            </a:bodyPr>
            <a:lstStyle/>
            <a:p>
              <a:pPr marL="0" lvl="0" indent="0" algn="ctr" rtl="0">
                <a:lnSpc>
                  <a:spcPct val="150000"/>
                </a:lnSpc>
                <a:spcBef>
                  <a:spcPts val="0"/>
                </a:spcBef>
                <a:spcAft>
                  <a:spcPts val="0"/>
                </a:spcAft>
                <a:buNone/>
              </a:pPr>
              <a:r>
                <a:rPr lang="en" dirty="0">
                  <a:solidFill>
                    <a:srgbClr val="EA4335"/>
                  </a:solidFill>
                  <a:latin typeface="Open Sans SemiBold"/>
                  <a:ea typeface="Open Sans SemiBold"/>
                  <a:cs typeface="Open Sans SemiBold"/>
                  <a:sym typeface="Open Sans SemiBold"/>
                </a:rPr>
                <a:t>Fatigue</a:t>
              </a:r>
              <a:endParaRPr dirty="0">
                <a:solidFill>
                  <a:srgbClr val="4285F4"/>
                </a:solidFill>
                <a:latin typeface="Open Sans SemiBold"/>
                <a:ea typeface="Open Sans SemiBold"/>
                <a:cs typeface="Open Sans SemiBold"/>
                <a:sym typeface="Open Sans SemiBold"/>
              </a:endParaRPr>
            </a:p>
          </p:txBody>
        </p:sp>
        <p:sp>
          <p:nvSpPr>
            <p:cNvPr id="12" name="Google Shape;493;p68">
              <a:extLst>
                <a:ext uri="{FF2B5EF4-FFF2-40B4-BE49-F238E27FC236}">
                  <a16:creationId xmlns:a16="http://schemas.microsoft.com/office/drawing/2014/main" id="{AD66BE56-4811-4FBB-A681-1E9E7AF75D71}"/>
                </a:ext>
              </a:extLst>
            </p:cNvPr>
            <p:cNvSpPr/>
            <p:nvPr/>
          </p:nvSpPr>
          <p:spPr>
            <a:xfrm>
              <a:off x="2087477" y="2409051"/>
              <a:ext cx="1561803" cy="2210100"/>
            </a:xfrm>
            <a:prstGeom prst="rect">
              <a:avLst/>
            </a:prstGeom>
            <a:noFill/>
            <a:ln>
              <a:noFill/>
            </a:ln>
            <a:effectLst/>
          </p:spPr>
          <p:txBody>
            <a:bodyPr spcFirstLastPara="1" wrap="square" lIns="18288" tIns="91440" rIns="18288" bIns="91425" anchor="t" anchorCtr="0">
              <a:noAutofit/>
            </a:bodyPr>
            <a:lstStyle/>
            <a:p>
              <a:pPr marL="0" lvl="0" indent="0" algn="ctr" rtl="0">
                <a:lnSpc>
                  <a:spcPct val="115000"/>
                </a:lnSpc>
                <a:spcBef>
                  <a:spcPts val="0"/>
                </a:spcBef>
                <a:spcAft>
                  <a:spcPts val="0"/>
                </a:spcAft>
                <a:buNone/>
              </a:pPr>
              <a:r>
                <a:rPr lang="en-US" sz="1200" dirty="0">
                  <a:solidFill>
                    <a:srgbClr val="5F6368"/>
                  </a:solidFill>
                  <a:latin typeface="Open Sans" panose="020B0606030504020204" pitchFamily="34" charset="0"/>
                  <a:ea typeface="Open Sans" panose="020B0606030504020204" pitchFamily="34" charset="0"/>
                  <a:cs typeface="Open Sans" panose="020B0606030504020204" pitchFamily="34" charset="0"/>
                  <a:sym typeface="Open Sans"/>
                </a:rPr>
                <a:t> Fatigue from work and commuting back and forth plays a role to students missing classes.</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9" name="Group 18">
            <a:extLst>
              <a:ext uri="{FF2B5EF4-FFF2-40B4-BE49-F238E27FC236}">
                <a16:creationId xmlns:a16="http://schemas.microsoft.com/office/drawing/2014/main" id="{8FBB50A8-87A4-F229-F7C0-79FF474B2590}"/>
              </a:ext>
            </a:extLst>
          </p:cNvPr>
          <p:cNvGrpSpPr/>
          <p:nvPr/>
        </p:nvGrpSpPr>
        <p:grpSpPr>
          <a:xfrm>
            <a:off x="3761227" y="1382121"/>
            <a:ext cx="1561803" cy="3237030"/>
            <a:chOff x="3782288" y="1382121"/>
            <a:chExt cx="1561803" cy="3237030"/>
          </a:xfrm>
        </p:grpSpPr>
        <p:sp>
          <p:nvSpPr>
            <p:cNvPr id="239" name="Google Shape;239;p47"/>
            <p:cNvSpPr/>
            <p:nvPr/>
          </p:nvSpPr>
          <p:spPr>
            <a:xfrm>
              <a:off x="4306539" y="1382121"/>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dirty="0">
                  <a:solidFill>
                    <a:srgbClr val="FFFFFF"/>
                  </a:solidFill>
                  <a:latin typeface="Google Sans Medium"/>
                  <a:ea typeface="Google Sans Medium"/>
                  <a:cs typeface="Google Sans Medium"/>
                  <a:sym typeface="Google Sans Medium"/>
                </a:rPr>
                <a:t>3</a:t>
              </a:r>
              <a:endParaRPr sz="2200" dirty="0">
                <a:solidFill>
                  <a:srgbClr val="FFFFFF"/>
                </a:solidFill>
                <a:latin typeface="Google Sans Medium"/>
                <a:ea typeface="Google Sans Medium"/>
                <a:cs typeface="Google Sans Medium"/>
                <a:sym typeface="Google Sans Medium"/>
              </a:endParaRPr>
            </a:p>
          </p:txBody>
        </p:sp>
        <p:sp>
          <p:nvSpPr>
            <p:cNvPr id="240" name="Google Shape;240;p47"/>
            <p:cNvSpPr txBox="1"/>
            <p:nvPr/>
          </p:nvSpPr>
          <p:spPr>
            <a:xfrm>
              <a:off x="3821889" y="1955050"/>
              <a:ext cx="1482600" cy="507801"/>
            </a:xfrm>
            <a:prstGeom prst="rect">
              <a:avLst/>
            </a:prstGeom>
            <a:noFill/>
            <a:ln>
              <a:noFill/>
            </a:ln>
          </p:spPr>
          <p:txBody>
            <a:bodyPr spcFirstLastPara="1" wrap="square" lIns="0" tIns="91425" rIns="91425" bIns="91425" anchor="ctr" anchorCtr="0">
              <a:spAutoFit/>
            </a:bodyPr>
            <a:lstStyle/>
            <a:p>
              <a:pPr marL="0" lvl="0" indent="0" algn="ctr" rtl="0">
                <a:lnSpc>
                  <a:spcPct val="150000"/>
                </a:lnSpc>
                <a:spcBef>
                  <a:spcPts val="0"/>
                </a:spcBef>
                <a:spcAft>
                  <a:spcPts val="0"/>
                </a:spcAft>
                <a:buNone/>
              </a:pPr>
              <a:r>
                <a:rPr lang="en" dirty="0">
                  <a:solidFill>
                    <a:srgbClr val="EA4335"/>
                  </a:solidFill>
                  <a:latin typeface="Open Sans SemiBold"/>
                  <a:ea typeface="Open Sans SemiBold"/>
                  <a:cs typeface="Open Sans SemiBold"/>
                  <a:sym typeface="Open Sans SemiBold"/>
                </a:rPr>
                <a:t>Time / Schedule</a:t>
              </a:r>
              <a:endParaRPr dirty="0">
                <a:solidFill>
                  <a:srgbClr val="4285F4"/>
                </a:solidFill>
                <a:latin typeface="Open Sans SemiBold"/>
                <a:ea typeface="Open Sans SemiBold"/>
                <a:cs typeface="Open Sans SemiBold"/>
                <a:sym typeface="Open Sans SemiBold"/>
              </a:endParaRPr>
            </a:p>
          </p:txBody>
        </p:sp>
        <p:sp>
          <p:nvSpPr>
            <p:cNvPr id="13" name="Google Shape;493;p68">
              <a:extLst>
                <a:ext uri="{FF2B5EF4-FFF2-40B4-BE49-F238E27FC236}">
                  <a16:creationId xmlns:a16="http://schemas.microsoft.com/office/drawing/2014/main" id="{8B14101F-2CCE-2548-12DA-06A131A10475}"/>
                </a:ext>
              </a:extLst>
            </p:cNvPr>
            <p:cNvSpPr/>
            <p:nvPr/>
          </p:nvSpPr>
          <p:spPr>
            <a:xfrm>
              <a:off x="3782288" y="2409051"/>
              <a:ext cx="1561803" cy="2210100"/>
            </a:xfrm>
            <a:prstGeom prst="rect">
              <a:avLst/>
            </a:prstGeom>
            <a:noFill/>
            <a:ln>
              <a:noFill/>
            </a:ln>
            <a:effectLst/>
          </p:spPr>
          <p:txBody>
            <a:bodyPr spcFirstLastPara="1" wrap="square" lIns="18288" tIns="91440" rIns="18288" bIns="91425" anchor="t" anchorCtr="0">
              <a:noAutofit/>
            </a:bodyPr>
            <a:lstStyle/>
            <a:p>
              <a:pPr marL="0" lvl="0" indent="0" algn="ctr" rtl="0">
                <a:lnSpc>
                  <a:spcPct val="115000"/>
                </a:lnSpc>
                <a:spcBef>
                  <a:spcPts val="0"/>
                </a:spcBef>
                <a:spcAft>
                  <a:spcPts val="0"/>
                </a:spcAft>
                <a:buNone/>
              </a:pPr>
              <a:r>
                <a:rPr lang="en-US" sz="1200">
                  <a:solidFill>
                    <a:srgbClr val="5F6368"/>
                  </a:solidFill>
                  <a:latin typeface="Open Sans" panose="020B0606030504020204" pitchFamily="34" charset="0"/>
                  <a:ea typeface="Open Sans" panose="020B0606030504020204" pitchFamily="34" charset="0"/>
                  <a:cs typeface="Open Sans" panose="020B0606030504020204" pitchFamily="34" charset="0"/>
                  <a:sym typeface="Open Sans"/>
                </a:rPr>
                <a:t>Different Work schedules, school classes and events, etc. makes attending class not possible. </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0" name="Group 19">
            <a:extLst>
              <a:ext uri="{FF2B5EF4-FFF2-40B4-BE49-F238E27FC236}">
                <a16:creationId xmlns:a16="http://schemas.microsoft.com/office/drawing/2014/main" id="{52A81AC0-B2B9-179F-CEAF-9229E8C05975}"/>
              </a:ext>
            </a:extLst>
          </p:cNvPr>
          <p:cNvGrpSpPr/>
          <p:nvPr/>
        </p:nvGrpSpPr>
        <p:grpSpPr>
          <a:xfrm>
            <a:off x="5517229" y="1382121"/>
            <a:ext cx="1561803" cy="3237030"/>
            <a:chOff x="5507517" y="1382121"/>
            <a:chExt cx="1561803" cy="3237030"/>
          </a:xfrm>
        </p:grpSpPr>
        <p:sp>
          <p:nvSpPr>
            <p:cNvPr id="243" name="Google Shape;243;p47"/>
            <p:cNvSpPr/>
            <p:nvPr/>
          </p:nvSpPr>
          <p:spPr>
            <a:xfrm>
              <a:off x="6031768" y="1382121"/>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dirty="0">
                  <a:solidFill>
                    <a:srgbClr val="FFFFFF"/>
                  </a:solidFill>
                  <a:latin typeface="Google Sans Medium"/>
                  <a:ea typeface="Google Sans Medium"/>
                  <a:cs typeface="Google Sans Medium"/>
                  <a:sym typeface="Google Sans Medium"/>
                </a:rPr>
                <a:t>4</a:t>
              </a:r>
              <a:endParaRPr sz="2200" dirty="0">
                <a:solidFill>
                  <a:srgbClr val="FFFFFF"/>
                </a:solidFill>
                <a:latin typeface="Google Sans Medium"/>
                <a:ea typeface="Google Sans Medium"/>
                <a:cs typeface="Google Sans Medium"/>
                <a:sym typeface="Google Sans Medium"/>
              </a:endParaRPr>
            </a:p>
          </p:txBody>
        </p:sp>
        <p:sp>
          <p:nvSpPr>
            <p:cNvPr id="244" name="Google Shape;244;p47"/>
            <p:cNvSpPr txBox="1"/>
            <p:nvPr/>
          </p:nvSpPr>
          <p:spPr>
            <a:xfrm>
              <a:off x="5547118" y="2008850"/>
              <a:ext cx="1482600" cy="400200"/>
            </a:xfrm>
            <a:prstGeom prst="rect">
              <a:avLst/>
            </a:prstGeom>
            <a:noFill/>
            <a:ln>
              <a:noFill/>
            </a:ln>
          </p:spPr>
          <p:txBody>
            <a:bodyPr spcFirstLastPara="1" wrap="square" lIns="0" tIns="91425" rIns="91425" bIns="91425" anchor="ctr" anchorCtr="0">
              <a:spAutoFit/>
            </a:bodyPr>
            <a:lstStyle/>
            <a:p>
              <a:pPr marL="0" lvl="0" indent="0" algn="ctr" rtl="0">
                <a:lnSpc>
                  <a:spcPct val="100000"/>
                </a:lnSpc>
                <a:spcBef>
                  <a:spcPts val="0"/>
                </a:spcBef>
                <a:spcAft>
                  <a:spcPts val="0"/>
                </a:spcAft>
                <a:buNone/>
              </a:pPr>
              <a:r>
                <a:rPr lang="en" dirty="0">
                  <a:solidFill>
                    <a:srgbClr val="EA4335"/>
                  </a:solidFill>
                  <a:latin typeface="Open Sans SemiBold"/>
                  <a:ea typeface="Open Sans SemiBold"/>
                  <a:cs typeface="Open Sans SemiBold"/>
                  <a:sym typeface="Open Sans SemiBold"/>
                </a:rPr>
                <a:t>Motivation </a:t>
              </a:r>
              <a:endParaRPr dirty="0">
                <a:solidFill>
                  <a:srgbClr val="4285F4"/>
                </a:solidFill>
                <a:latin typeface="Open Sans SemiBold"/>
                <a:ea typeface="Open Sans SemiBold"/>
                <a:cs typeface="Open Sans SemiBold"/>
                <a:sym typeface="Open Sans SemiBold"/>
              </a:endParaRPr>
            </a:p>
          </p:txBody>
        </p:sp>
        <p:sp>
          <p:nvSpPr>
            <p:cNvPr id="14" name="Google Shape;493;p68">
              <a:extLst>
                <a:ext uri="{FF2B5EF4-FFF2-40B4-BE49-F238E27FC236}">
                  <a16:creationId xmlns:a16="http://schemas.microsoft.com/office/drawing/2014/main" id="{A1AE1346-4C25-45D1-B61E-9605CBFF3AB1}"/>
                </a:ext>
              </a:extLst>
            </p:cNvPr>
            <p:cNvSpPr/>
            <p:nvPr/>
          </p:nvSpPr>
          <p:spPr>
            <a:xfrm>
              <a:off x="5507517" y="2409051"/>
              <a:ext cx="1561803" cy="2210100"/>
            </a:xfrm>
            <a:prstGeom prst="rect">
              <a:avLst/>
            </a:prstGeom>
            <a:noFill/>
            <a:ln>
              <a:noFill/>
            </a:ln>
            <a:effectLst/>
          </p:spPr>
          <p:txBody>
            <a:bodyPr spcFirstLastPara="1" wrap="square" lIns="18288" tIns="91440" rIns="18288" bIns="91425" anchor="t" anchorCtr="0">
              <a:noAutofit/>
            </a:bodyPr>
            <a:lstStyle/>
            <a:p>
              <a:pPr marL="0" lvl="0" indent="0" algn="ctr" rtl="0">
                <a:lnSpc>
                  <a:spcPct val="115000"/>
                </a:lnSpc>
                <a:spcBef>
                  <a:spcPts val="0"/>
                </a:spcBef>
                <a:spcAft>
                  <a:spcPts val="0"/>
                </a:spcAft>
                <a:buNone/>
              </a:pPr>
              <a:r>
                <a:rPr lang="en-US" sz="1200" dirty="0">
                  <a:solidFill>
                    <a:srgbClr val="5F6368"/>
                  </a:solidFill>
                  <a:latin typeface="Open Sans" panose="020B0606030504020204" pitchFamily="34" charset="0"/>
                  <a:ea typeface="Open Sans" panose="020B0606030504020204" pitchFamily="34" charset="0"/>
                  <a:cs typeface="Open Sans" panose="020B0606030504020204" pitchFamily="34" charset="0"/>
                  <a:sym typeface="Open Sans"/>
                </a:rPr>
                <a:t>It can be difficult to keep motivated to keep up with training. </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1" name="Group 20">
            <a:extLst>
              <a:ext uri="{FF2B5EF4-FFF2-40B4-BE49-F238E27FC236}">
                <a16:creationId xmlns:a16="http://schemas.microsoft.com/office/drawing/2014/main" id="{CEBDEB45-9A5A-06BA-CFB7-E0B4F39A5AF9}"/>
              </a:ext>
            </a:extLst>
          </p:cNvPr>
          <p:cNvGrpSpPr/>
          <p:nvPr/>
        </p:nvGrpSpPr>
        <p:grpSpPr>
          <a:xfrm>
            <a:off x="7273230" y="1382121"/>
            <a:ext cx="1561803" cy="3237030"/>
            <a:chOff x="7273230" y="1382121"/>
            <a:chExt cx="1561803" cy="3237030"/>
          </a:xfrm>
        </p:grpSpPr>
        <p:sp>
          <p:nvSpPr>
            <p:cNvPr id="247" name="Google Shape;247;p47"/>
            <p:cNvSpPr txBox="1"/>
            <p:nvPr/>
          </p:nvSpPr>
          <p:spPr>
            <a:xfrm>
              <a:off x="7312831" y="2008850"/>
              <a:ext cx="1482600" cy="400200"/>
            </a:xfrm>
            <a:prstGeom prst="rect">
              <a:avLst/>
            </a:prstGeom>
            <a:noFill/>
            <a:ln>
              <a:noFill/>
            </a:ln>
          </p:spPr>
          <p:txBody>
            <a:bodyPr spcFirstLastPara="1" wrap="square" lIns="0" tIns="91425" rIns="91425" bIns="91425" anchor="ctr" anchorCtr="0">
              <a:spAutoFit/>
            </a:bodyPr>
            <a:lstStyle/>
            <a:p>
              <a:pPr marL="0" lvl="0" indent="0" algn="ctr" rtl="0">
                <a:lnSpc>
                  <a:spcPct val="100000"/>
                </a:lnSpc>
                <a:spcBef>
                  <a:spcPts val="0"/>
                </a:spcBef>
                <a:spcAft>
                  <a:spcPts val="0"/>
                </a:spcAft>
                <a:buNone/>
              </a:pPr>
              <a:r>
                <a:rPr lang="en" dirty="0">
                  <a:solidFill>
                    <a:srgbClr val="EA4335"/>
                  </a:solidFill>
                  <a:latin typeface="Open Sans SemiBold"/>
                  <a:ea typeface="Open Sans SemiBold"/>
                  <a:cs typeface="Open Sans SemiBold"/>
                  <a:sym typeface="Open Sans SemiBold"/>
                </a:rPr>
                <a:t>Distance</a:t>
              </a:r>
              <a:endParaRPr dirty="0">
                <a:solidFill>
                  <a:srgbClr val="4285F4"/>
                </a:solidFill>
                <a:latin typeface="Open Sans SemiBold"/>
                <a:ea typeface="Open Sans SemiBold"/>
                <a:cs typeface="Open Sans SemiBold"/>
                <a:sym typeface="Open Sans SemiBold"/>
              </a:endParaRPr>
            </a:p>
          </p:txBody>
        </p:sp>
        <p:sp>
          <p:nvSpPr>
            <p:cNvPr id="249" name="Google Shape;249;p47"/>
            <p:cNvSpPr/>
            <p:nvPr/>
          </p:nvSpPr>
          <p:spPr>
            <a:xfrm>
              <a:off x="7797481" y="1382121"/>
              <a:ext cx="513300" cy="513300"/>
            </a:xfrm>
            <a:prstGeom prst="ellipse">
              <a:avLst/>
            </a:prstGeom>
            <a:solidFill>
              <a:srgbClr val="EA4335"/>
            </a:solidFill>
            <a:ln>
              <a:noFill/>
            </a:ln>
            <a:effectLst>
              <a:outerShdw blurRad="50800" dist="38100" dir="2700000" algn="tl" rotWithShape="0">
                <a:prstClr val="black">
                  <a:alpha val="40000"/>
                </a:prst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200" dirty="0">
                  <a:solidFill>
                    <a:srgbClr val="FFFFFF"/>
                  </a:solidFill>
                  <a:latin typeface="Google Sans Medium"/>
                  <a:ea typeface="Google Sans Medium"/>
                  <a:cs typeface="Google Sans Medium"/>
                  <a:sym typeface="Google Sans Medium"/>
                </a:rPr>
                <a:t>5</a:t>
              </a:r>
              <a:endParaRPr sz="2200" dirty="0">
                <a:solidFill>
                  <a:srgbClr val="FFFFFF"/>
                </a:solidFill>
                <a:latin typeface="Google Sans Medium"/>
                <a:ea typeface="Google Sans Medium"/>
                <a:cs typeface="Google Sans Medium"/>
                <a:sym typeface="Google Sans Medium"/>
              </a:endParaRPr>
            </a:p>
          </p:txBody>
        </p:sp>
        <p:sp>
          <p:nvSpPr>
            <p:cNvPr id="15" name="Google Shape;493;p68">
              <a:extLst>
                <a:ext uri="{FF2B5EF4-FFF2-40B4-BE49-F238E27FC236}">
                  <a16:creationId xmlns:a16="http://schemas.microsoft.com/office/drawing/2014/main" id="{1DAF693B-FE28-E317-A649-9B4F7BF43B80}"/>
                </a:ext>
              </a:extLst>
            </p:cNvPr>
            <p:cNvSpPr/>
            <p:nvPr/>
          </p:nvSpPr>
          <p:spPr>
            <a:xfrm>
              <a:off x="7273230" y="2409051"/>
              <a:ext cx="1561803" cy="2210100"/>
            </a:xfrm>
            <a:prstGeom prst="rect">
              <a:avLst/>
            </a:prstGeom>
            <a:noFill/>
            <a:ln>
              <a:noFill/>
            </a:ln>
            <a:effectLst/>
          </p:spPr>
          <p:txBody>
            <a:bodyPr spcFirstLastPara="1" wrap="square" lIns="18288" tIns="91440" rIns="18288" bIns="91425" anchor="t" anchorCtr="0">
              <a:noAutofit/>
            </a:bodyPr>
            <a:lstStyle/>
            <a:p>
              <a:pPr marL="0" lvl="0" indent="0" algn="ctr" rtl="0">
                <a:lnSpc>
                  <a:spcPct val="115000"/>
                </a:lnSpc>
                <a:spcBef>
                  <a:spcPts val="0"/>
                </a:spcBef>
                <a:spcAft>
                  <a:spcPts val="0"/>
                </a:spcAft>
                <a:buNone/>
              </a:pPr>
              <a:r>
                <a:rPr lang="en-US" sz="1200">
                  <a:solidFill>
                    <a:srgbClr val="5F6368"/>
                  </a:solidFill>
                  <a:latin typeface="Open Sans" panose="020B0606030504020204" pitchFamily="34" charset="0"/>
                  <a:ea typeface="Open Sans" panose="020B0606030504020204" pitchFamily="34" charset="0"/>
                  <a:cs typeface="Open Sans" panose="020B0606030504020204" pitchFamily="34" charset="0"/>
                  <a:sym typeface="Open Sans"/>
                </a:rPr>
                <a:t>Relocating to a different city or state. Users would have to find new school to train, which the user will have to ‘start over’ or not continue training</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8"/>
          <p:cNvSpPr txBox="1"/>
          <p:nvPr/>
        </p:nvSpPr>
        <p:spPr>
          <a:xfrm>
            <a:off x="206375" y="524350"/>
            <a:ext cx="6108600" cy="554100"/>
          </a:xfrm>
          <a:prstGeom prst="rect">
            <a:avLst/>
          </a:prstGeom>
          <a:noFill/>
          <a:ln>
            <a:noFill/>
          </a:ln>
        </p:spPr>
        <p:txBody>
          <a:bodyPr spcFirstLastPara="1" wrap="square" lIns="0" tIns="91425" rIns="91425" bIns="91425" anchor="t" anchorCtr="0">
            <a:spAutoFit/>
          </a:bodyPr>
          <a:lstStyle/>
          <a:p>
            <a:pPr marL="0" lvl="0" indent="0" algn="l" rtl="0">
              <a:spcBef>
                <a:spcPts val="0"/>
              </a:spcBef>
              <a:spcAft>
                <a:spcPts val="0"/>
              </a:spcAft>
              <a:buNone/>
            </a:pPr>
            <a:r>
              <a:rPr lang="en" sz="2400" b="1" dirty="0">
                <a:solidFill>
                  <a:srgbClr val="5F6368"/>
                </a:solidFill>
                <a:latin typeface="Open Sans"/>
                <a:ea typeface="Open Sans"/>
                <a:cs typeface="Open Sans"/>
                <a:sym typeface="Open Sans"/>
              </a:rPr>
              <a:t>Persona</a:t>
            </a:r>
            <a:r>
              <a:rPr lang="en" sz="2400" dirty="0">
                <a:solidFill>
                  <a:srgbClr val="5F6368"/>
                </a:solidFill>
                <a:latin typeface="Open Sans"/>
                <a:ea typeface="Open Sans"/>
                <a:cs typeface="Open Sans"/>
                <a:sym typeface="Open Sans"/>
              </a:rPr>
              <a:t>: Jay</a:t>
            </a:r>
            <a:endParaRPr sz="2400" dirty="0">
              <a:solidFill>
                <a:srgbClr val="5F6368"/>
              </a:solidFill>
              <a:latin typeface="Open Sans"/>
              <a:ea typeface="Open Sans"/>
              <a:cs typeface="Open Sans"/>
              <a:sym typeface="Open Sans"/>
            </a:endParaRPr>
          </a:p>
        </p:txBody>
      </p:sp>
      <p:sp>
        <p:nvSpPr>
          <p:cNvPr id="2" name="Rectangle 1">
            <a:extLst>
              <a:ext uri="{FF2B5EF4-FFF2-40B4-BE49-F238E27FC236}">
                <a16:creationId xmlns:a16="http://schemas.microsoft.com/office/drawing/2014/main" id="{B312C655-F946-A33C-4F6A-B558840A3C71}"/>
              </a:ext>
            </a:extLst>
          </p:cNvPr>
          <p:cNvSpPr/>
          <p:nvPr/>
        </p:nvSpPr>
        <p:spPr>
          <a:xfrm>
            <a:off x="5817892" y="1533626"/>
            <a:ext cx="2563797" cy="4145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7BE16E-076A-8E22-D0DB-973E1D4FDFD4}"/>
              </a:ext>
            </a:extLst>
          </p:cNvPr>
          <p:cNvSpPr/>
          <p:nvPr/>
        </p:nvSpPr>
        <p:spPr>
          <a:xfrm>
            <a:off x="2852737" y="2621461"/>
            <a:ext cx="2810103" cy="89083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15000"/>
              </a:lnSpc>
              <a:buFont typeface="Arial" panose="020B0604020202020204" pitchFamily="34" charset="0"/>
              <a:buChar char="•"/>
            </a:pPr>
            <a:r>
              <a:rPr lang="en-US" sz="1100" dirty="0">
                <a:solidFill>
                  <a:srgbClr val="5F6368"/>
                </a:solidFill>
                <a:effectLst/>
                <a:latin typeface="Open Sans" panose="020B0606030504020204" pitchFamily="34" charset="0"/>
              </a:rPr>
              <a:t>Traveling straight home from work to class isn't always practical and can be exhausting.</a:t>
            </a:r>
            <a:endParaRPr lang="en-US" sz="1100" dirty="0">
              <a:solidFill>
                <a:srgbClr val="5F6368"/>
              </a:solidFill>
              <a:latin typeface="Open Sans" panose="020B0606030504020204" pitchFamily="34" charset="0"/>
              <a:cs typeface="Arial"/>
            </a:endParaRPr>
          </a:p>
        </p:txBody>
      </p:sp>
      <p:sp>
        <p:nvSpPr>
          <p:cNvPr id="256" name="Google Shape;256;p48"/>
          <p:cNvSpPr txBox="1"/>
          <p:nvPr/>
        </p:nvSpPr>
        <p:spPr>
          <a:xfrm>
            <a:off x="2852738" y="3544164"/>
            <a:ext cx="2580900" cy="55396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600" dirty="0">
                <a:solidFill>
                  <a:srgbClr val="EA4335"/>
                </a:solidFill>
                <a:latin typeface="Open Sans SemiBold"/>
                <a:ea typeface="Open Sans SemiBold"/>
                <a:cs typeface="Open Sans SemiBold"/>
                <a:sym typeface="Open Sans SemiBold"/>
              </a:rPr>
              <a:t>Problem statement:</a:t>
            </a:r>
            <a:endParaRPr sz="1600" dirty="0">
              <a:solidFill>
                <a:srgbClr val="EA4335"/>
              </a:solidFill>
              <a:latin typeface="Open Sans SemiBold"/>
              <a:ea typeface="Open Sans SemiBold"/>
              <a:cs typeface="Open Sans SemiBold"/>
              <a:sym typeface="Open Sans SemiBold"/>
            </a:endParaRPr>
          </a:p>
        </p:txBody>
      </p:sp>
      <p:pic>
        <p:nvPicPr>
          <p:cNvPr id="7" name="Picture 6" descr="A person with a beard&#10;&#10;Description automatically generated">
            <a:extLst>
              <a:ext uri="{FF2B5EF4-FFF2-40B4-BE49-F238E27FC236}">
                <a16:creationId xmlns:a16="http://schemas.microsoft.com/office/drawing/2014/main" id="{759AAD4E-24FE-FC84-FE05-4579BC648DDA}"/>
              </a:ext>
            </a:extLst>
          </p:cNvPr>
          <p:cNvPicPr>
            <a:picLocks noChangeAspect="1"/>
          </p:cNvPicPr>
          <p:nvPr/>
        </p:nvPicPr>
        <p:blipFill>
          <a:blip r:embed="rId3"/>
          <a:stretch>
            <a:fillRect/>
          </a:stretch>
        </p:blipFill>
        <p:spPr>
          <a:xfrm>
            <a:off x="636759" y="1144923"/>
            <a:ext cx="1606550" cy="1606550"/>
          </a:xfrm>
          <a:prstGeom prst="rect">
            <a:avLst/>
          </a:prstGeom>
        </p:spPr>
      </p:pic>
      <p:sp>
        <p:nvSpPr>
          <p:cNvPr id="8" name="Content Placeholder 2">
            <a:extLst>
              <a:ext uri="{FF2B5EF4-FFF2-40B4-BE49-F238E27FC236}">
                <a16:creationId xmlns:a16="http://schemas.microsoft.com/office/drawing/2014/main" id="{95782CA2-5BF0-C37D-A12A-78EED85CFE31}"/>
              </a:ext>
            </a:extLst>
          </p:cNvPr>
          <p:cNvSpPr txBox="1">
            <a:spLocks/>
          </p:cNvSpPr>
          <p:nvPr/>
        </p:nvSpPr>
        <p:spPr>
          <a:xfrm>
            <a:off x="2852738" y="4110869"/>
            <a:ext cx="6291262" cy="789868"/>
          </a:xfrm>
          <a:prstGeom prst="rect">
            <a:avLst/>
          </a:prstGeo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15000"/>
              </a:lnSpc>
            </a:pPr>
            <a:r>
              <a:rPr lang="en-US" sz="1200" dirty="0">
                <a:solidFill>
                  <a:srgbClr val="5F6368"/>
                </a:solidFill>
                <a:latin typeface="Open Sans" panose="020B0606030504020204" pitchFamily="34" charset="0"/>
              </a:rPr>
              <a:t>Jay, a state employee, is looking for an application that will keep them updated on the lessons they have missed, as traveling straight from work to class can sometimes be inconvenient and tiring.</a:t>
            </a:r>
          </a:p>
        </p:txBody>
      </p:sp>
      <p:sp>
        <p:nvSpPr>
          <p:cNvPr id="9" name="Rectangle 8">
            <a:extLst>
              <a:ext uri="{FF2B5EF4-FFF2-40B4-BE49-F238E27FC236}">
                <a16:creationId xmlns:a16="http://schemas.microsoft.com/office/drawing/2014/main" id="{7708A22A-4933-E285-8B62-6457C8DF7C7C}"/>
              </a:ext>
            </a:extLst>
          </p:cNvPr>
          <p:cNvSpPr/>
          <p:nvPr/>
        </p:nvSpPr>
        <p:spPr>
          <a:xfrm>
            <a:off x="2852738" y="4033277"/>
            <a:ext cx="6291262" cy="45719"/>
          </a:xfrm>
          <a:prstGeom prst="rect">
            <a:avLst/>
          </a:prstGeom>
          <a:solidFill>
            <a:srgbClr val="EA43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968922FD-43BD-673B-3387-10948BC8A8ED}"/>
              </a:ext>
            </a:extLst>
          </p:cNvPr>
          <p:cNvGraphicFramePr>
            <a:graphicFrameLocks noGrp="1"/>
          </p:cNvGraphicFramePr>
          <p:nvPr>
            <p:extLst>
              <p:ext uri="{D42A27DB-BD31-4B8C-83A1-F6EECF244321}">
                <p14:modId xmlns:p14="http://schemas.microsoft.com/office/powerpoint/2010/main" val="328177666"/>
              </p:ext>
            </p:extLst>
          </p:nvPr>
        </p:nvGraphicFramePr>
        <p:xfrm>
          <a:off x="192734" y="2886351"/>
          <a:ext cx="2483792" cy="1606548"/>
        </p:xfrm>
        <a:graphic>
          <a:graphicData uri="http://schemas.openxmlformats.org/drawingml/2006/table">
            <a:tbl>
              <a:tblPr firstRow="1" bandRow="1">
                <a:tableStyleId>{9DCAF9ED-07DC-4A11-8D7F-57B35C25682E}</a:tableStyleId>
              </a:tblPr>
              <a:tblGrid>
                <a:gridCol w="1241896">
                  <a:extLst>
                    <a:ext uri="{9D8B030D-6E8A-4147-A177-3AD203B41FA5}">
                      <a16:colId xmlns:a16="http://schemas.microsoft.com/office/drawing/2014/main" val="1434380741"/>
                    </a:ext>
                  </a:extLst>
                </a:gridCol>
                <a:gridCol w="1241896">
                  <a:extLst>
                    <a:ext uri="{9D8B030D-6E8A-4147-A177-3AD203B41FA5}">
                      <a16:colId xmlns:a16="http://schemas.microsoft.com/office/drawing/2014/main" val="850369108"/>
                    </a:ext>
                  </a:extLst>
                </a:gridCol>
              </a:tblGrid>
              <a:tr h="267758">
                <a:tc gridSpan="2">
                  <a:txBody>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Jay</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EA4335"/>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17015084"/>
                  </a:ext>
                </a:extLst>
              </a:tr>
              <a:tr h="267758">
                <a:tc>
                  <a:txBody>
                    <a:bodyP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AGE:</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Late 30s – early 40s</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593632504"/>
                  </a:ext>
                </a:extLst>
              </a:tr>
              <a:tr h="267758">
                <a:tc>
                  <a:txBody>
                    <a:bodyP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EDUCATION:</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Bachelors</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2468226111"/>
                  </a:ext>
                </a:extLst>
              </a:tr>
              <a:tr h="267758">
                <a:tc>
                  <a:txBody>
                    <a:bodyP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HOMETOWN:</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Tallahassee, FL</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853922263"/>
                  </a:ext>
                </a:extLst>
              </a:tr>
              <a:tr h="267758">
                <a:tc>
                  <a:txBody>
                    <a:bodyP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FAMILY:</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1 wife, 3 children</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extLst>
                  <a:ext uri="{0D108BD9-81ED-4DB2-BD59-A6C34878D82A}">
                    <a16:rowId xmlns:a16="http://schemas.microsoft.com/office/drawing/2014/main" val="1126811842"/>
                  </a:ext>
                </a:extLst>
              </a:tr>
              <a:tr h="267758">
                <a:tc>
                  <a:txBody>
                    <a:bodyPr/>
                    <a:lstStyle/>
                    <a:p>
                      <a:pPr algn="l"/>
                      <a:r>
                        <a:rPr lang="en-US" sz="1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OCCUPATION:</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State worker</a:t>
                      </a:r>
                    </a:p>
                  </a:txBody>
                  <a:tcPr marL="18288" marR="18288" marT="18288" marB="182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238263362"/>
                  </a:ext>
                </a:extLst>
              </a:tr>
            </a:tbl>
          </a:graphicData>
        </a:graphic>
      </p:graphicFrame>
      <p:sp>
        <p:nvSpPr>
          <p:cNvPr id="11" name="Rectangle 10">
            <a:extLst>
              <a:ext uri="{FF2B5EF4-FFF2-40B4-BE49-F238E27FC236}">
                <a16:creationId xmlns:a16="http://schemas.microsoft.com/office/drawing/2014/main" id="{6C5808B4-AAC6-CD44-CBD1-C352D974D70B}"/>
              </a:ext>
            </a:extLst>
          </p:cNvPr>
          <p:cNvSpPr/>
          <p:nvPr/>
        </p:nvSpPr>
        <p:spPr>
          <a:xfrm>
            <a:off x="5998369" y="2621461"/>
            <a:ext cx="2810103" cy="890830"/>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indent="-171450">
              <a:lnSpc>
                <a:spcPct val="115000"/>
              </a:lnSpc>
              <a:buFont typeface="Arial" panose="020B0604020202020204" pitchFamily="34" charset="0"/>
              <a:buChar char="•"/>
            </a:pPr>
            <a:r>
              <a:rPr lang="en-US" sz="1100">
                <a:solidFill>
                  <a:srgbClr val="5F6368"/>
                </a:solidFill>
                <a:effectLst/>
                <a:latin typeface="Open Sans" panose="020B0606030504020204" pitchFamily="34" charset="0"/>
              </a:rPr>
              <a:t>A mobile application to inform them about the lessons they have not attended.</a:t>
            </a:r>
            <a:endParaRPr lang="en-US" sz="1100" dirty="0">
              <a:solidFill>
                <a:srgbClr val="5F6368"/>
              </a:solidFill>
              <a:latin typeface="Open Sans" panose="020B0606030504020204" pitchFamily="34" charset="0"/>
              <a:cs typeface="Arial"/>
            </a:endParaRPr>
          </a:p>
        </p:txBody>
      </p:sp>
      <p:sp>
        <p:nvSpPr>
          <p:cNvPr id="13" name="TextBox 12">
            <a:extLst>
              <a:ext uri="{FF2B5EF4-FFF2-40B4-BE49-F238E27FC236}">
                <a16:creationId xmlns:a16="http://schemas.microsoft.com/office/drawing/2014/main" id="{E44A1B45-1807-5965-8AD5-6A9C1A857075}"/>
              </a:ext>
            </a:extLst>
          </p:cNvPr>
          <p:cNvSpPr txBox="1"/>
          <p:nvPr/>
        </p:nvSpPr>
        <p:spPr>
          <a:xfrm>
            <a:off x="3454400" y="1240143"/>
            <a:ext cx="4994360" cy="738664"/>
          </a:xfrm>
          <a:prstGeom prst="rect">
            <a:avLst/>
          </a:prstGeom>
          <a:noFill/>
        </p:spPr>
        <p:txBody>
          <a:bodyPr wrap="square">
            <a:spAutoFit/>
          </a:bodyPr>
          <a:lstStyle/>
          <a:p>
            <a:pPr algn="ctr"/>
            <a:r>
              <a:rPr lang="en-US" i="1" dirty="0">
                <a:solidFill>
                  <a:srgbClr val="000000"/>
                </a:solidFill>
                <a:effectLst/>
                <a:latin typeface="Arial" panose="020B0604020202020204" pitchFamily="34" charset="0"/>
              </a:rPr>
              <a:t>I want to attend class. However, after working and navigating through traffic to get home, I feel too exhausted to head out again for training.</a:t>
            </a:r>
            <a:endParaRPr lang="en-US" i="1" dirty="0"/>
          </a:p>
        </p:txBody>
      </p:sp>
      <p:sp>
        <p:nvSpPr>
          <p:cNvPr id="14" name="Google Shape;256;p48">
            <a:extLst>
              <a:ext uri="{FF2B5EF4-FFF2-40B4-BE49-F238E27FC236}">
                <a16:creationId xmlns:a16="http://schemas.microsoft.com/office/drawing/2014/main" id="{32E97DC3-F518-B1BA-6527-264DBE569D80}"/>
              </a:ext>
            </a:extLst>
          </p:cNvPr>
          <p:cNvSpPr txBox="1"/>
          <p:nvPr/>
        </p:nvSpPr>
        <p:spPr>
          <a:xfrm>
            <a:off x="2852738" y="2083984"/>
            <a:ext cx="2580900" cy="55396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600" dirty="0">
                <a:solidFill>
                  <a:srgbClr val="EA4335"/>
                </a:solidFill>
                <a:latin typeface="Open Sans SemiBold"/>
                <a:ea typeface="Open Sans SemiBold"/>
                <a:cs typeface="Open Sans SemiBold"/>
                <a:sym typeface="Open Sans SemiBold"/>
              </a:rPr>
              <a:t>Frustrations:</a:t>
            </a:r>
            <a:endParaRPr sz="1600" dirty="0">
              <a:solidFill>
                <a:srgbClr val="EA4335"/>
              </a:solidFill>
              <a:latin typeface="Open Sans SemiBold"/>
              <a:ea typeface="Open Sans SemiBold"/>
              <a:cs typeface="Open Sans SemiBold"/>
              <a:sym typeface="Open Sans SemiBold"/>
            </a:endParaRPr>
          </a:p>
        </p:txBody>
      </p:sp>
      <p:sp>
        <p:nvSpPr>
          <p:cNvPr id="15" name="Google Shape;256;p48">
            <a:extLst>
              <a:ext uri="{FF2B5EF4-FFF2-40B4-BE49-F238E27FC236}">
                <a16:creationId xmlns:a16="http://schemas.microsoft.com/office/drawing/2014/main" id="{4B23407F-0B90-A9C8-6171-CDB32203BC7F}"/>
              </a:ext>
            </a:extLst>
          </p:cNvPr>
          <p:cNvSpPr txBox="1"/>
          <p:nvPr/>
        </p:nvSpPr>
        <p:spPr>
          <a:xfrm>
            <a:off x="5998368" y="2083984"/>
            <a:ext cx="2580900" cy="553968"/>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600" dirty="0">
                <a:solidFill>
                  <a:srgbClr val="4285F4"/>
                </a:solidFill>
                <a:latin typeface="Open Sans SemiBold"/>
                <a:ea typeface="Open Sans SemiBold"/>
                <a:cs typeface="Open Sans SemiBold"/>
                <a:sym typeface="Open Sans SemiBold"/>
              </a:rPr>
              <a:t>Goals:</a:t>
            </a:r>
            <a:endParaRPr sz="1600" dirty="0">
              <a:solidFill>
                <a:srgbClr val="4285F4"/>
              </a:solidFill>
              <a:latin typeface="Open Sans SemiBold"/>
              <a:ea typeface="Open Sans SemiBold"/>
              <a:cs typeface="Open Sans SemiBold"/>
              <a:sym typeface="Open Sans SemiBold"/>
            </a:endParaRPr>
          </a:p>
        </p:txBody>
      </p:sp>
      <p:pic>
        <p:nvPicPr>
          <p:cNvPr id="17" name="Graphic 16" descr="Open quotation mark with solid fill">
            <a:extLst>
              <a:ext uri="{FF2B5EF4-FFF2-40B4-BE49-F238E27FC236}">
                <a16:creationId xmlns:a16="http://schemas.microsoft.com/office/drawing/2014/main" id="{65848E87-059D-0805-A6D8-FE70643469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72154" y="729518"/>
            <a:ext cx="914400" cy="914400"/>
          </a:xfrm>
          <a:prstGeom prst="rect">
            <a:avLst/>
          </a:prstGeom>
        </p:spPr>
      </p:pic>
      <p:pic>
        <p:nvPicPr>
          <p:cNvPr id="18" name="Graphic 17" descr="Open quotation mark with solid fill">
            <a:extLst>
              <a:ext uri="{FF2B5EF4-FFF2-40B4-BE49-F238E27FC236}">
                <a16:creationId xmlns:a16="http://schemas.microsoft.com/office/drawing/2014/main" id="{13394178-6C4D-0BD2-8D0D-149A871587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flipV="1">
            <a:off x="8175626" y="1453418"/>
            <a:ext cx="914400" cy="914400"/>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2353</TotalTime>
  <Words>1969</Words>
  <Application>Microsoft Office PowerPoint</Application>
  <PresentationFormat>On-screen Show (16:9)</PresentationFormat>
  <Paragraphs>220</Paragraphs>
  <Slides>31</Slides>
  <Notes>29</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Open Sans SemiBold</vt:lpstr>
      <vt:lpstr>Arial</vt:lpstr>
      <vt:lpstr>Open Sans</vt:lpstr>
      <vt:lpstr>Google Sans</vt:lpstr>
      <vt:lpstr>Calibri</vt:lpstr>
      <vt:lpstr>Google Sans Medium</vt:lpstr>
      <vt:lpstr>Simple Light</vt:lpstr>
      <vt:lpstr>PowerPoint Presentation</vt:lpstr>
      <vt:lpstr>Table of 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Robert Jackson</dc:creator>
  <cp:lastModifiedBy>Robert Jackson</cp:lastModifiedBy>
  <cp:revision>2</cp:revision>
  <dcterms:modified xsi:type="dcterms:W3CDTF">2025-02-13T02:42:34Z</dcterms:modified>
</cp:coreProperties>
</file>